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9.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_rels/data1.xml.rels" ContentType="application/vnd.openxmlformats-package.relationships+xml"/>
  <Override PartName="/ppt/diagrams/_rels/drawing1.xml.rels" ContentType="application/vnd.openxmlformats-package.relationships+xml"/>
  <Override PartName="/ppt/notesSlides/notesSlide1.xml" ContentType="application/vnd.openxmlformats-officedocument.presentationml.notesSlide+xml"/>
  <Override PartName="/ppt/notesSlides/_rels/notesSlide1.xml.rels" ContentType="application/vnd.openxmlformats-package.relationships+xml"/>
  <Override PartName="/ppt/media/image45.png" ContentType="image/png"/>
  <Override PartName="/ppt/media/image1.wmf" ContentType="image/x-wmf"/>
  <Override PartName="/ppt/media/image46.png" ContentType="image/png"/>
  <Override PartName="/ppt/media/OOXDiagramDataRels1_4.png" ContentType="image/png"/>
  <Override PartName="/ppt/media/image2.wmf" ContentType="image/x-wmf"/>
  <Override PartName="/ppt/media/image14.wmf" ContentType="image/x-wmf"/>
  <Override PartName="/ppt/media/image3.png" ContentType="image/png"/>
  <Override PartName="/ppt/media/image15.wmf" ContentType="image/x-wmf"/>
  <Override PartName="/ppt/media/image4.png" ContentType="image/png"/>
  <Override PartName="/ppt/media/image6.png" ContentType="image/png"/>
  <Override PartName="/ppt/media/image17.wmf" ContentType="image/x-wmf"/>
  <Override PartName="/ppt/media/image5.wmf" ContentType="image/x-wmf"/>
  <Override PartName="/ppt/media/OOXDiagramDrawingRels1_3.svg" ContentType="image/svg"/>
  <Override PartName="/ppt/media/image49.png" ContentType="image/png"/>
  <Override PartName="/ppt/media/image7.wmf" ContentType="image/x-wmf"/>
  <Override PartName="/ppt/media/OOXDiagramDrawingRels1_5.svg" ContentType="image/svg"/>
  <Override PartName="/ppt/media/image9.png" ContentType="image/png"/>
  <Override PartName="/ppt/media/image8.wmf" ContentType="image/x-wmf"/>
  <Override PartName="/ppt/media/image10.wmf" ContentType="image/x-wmf"/>
  <Override PartName="/ppt/media/OOXDiagramDataRels1_5.svg" ContentType="image/svg"/>
  <Override PartName="/ppt/media/image11.png" ContentType="image/png"/>
  <Override PartName="/ppt/media/image12.wmf" ContentType="image/x-wmf"/>
  <Override PartName="/ppt/media/OOXDiagramDataRels1_7.svg" ContentType="image/svg"/>
  <Override PartName="/ppt/media/image13.png" ContentType="image/png"/>
  <Override PartName="/ppt/media/image16.png" ContentType="image/png"/>
  <Override PartName="/ppt/media/image18.wmf" ContentType="image/x-wmf"/>
  <Override PartName="/ppt/media/image19.png" ContentType="image/png"/>
  <Override PartName="/ppt/media/image20.wmf" ContentType="image/x-wmf"/>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36.jpeg" ContentType="image/jpeg"/>
  <Override PartName="/ppt/media/image26.jpeg" ContentType="image/jpeg"/>
  <Override PartName="/ppt/media/image37.png" ContentType="image/png"/>
  <Override PartName="/ppt/media/OOXDiagramDataRels1_0.png" ContentType="image/png"/>
  <Override PartName="/ppt/media/image42.png" ContentType="image/png"/>
  <Override PartName="/ppt/media/OOXDiagramDataRels1_1.svg" ContentType="image/svg"/>
  <Override PartName="/ppt/media/OOXDiagramDataRels1_2.png" ContentType="image/png"/>
  <Override PartName="/ppt/media/image44.png" ContentType="image/png"/>
  <Override PartName="/ppt/media/OOXDiagramDataRels1_3.svg" ContentType="image/svg"/>
  <Override PartName="/ppt/media/OOXDiagramDataRels1_6.png" ContentType="image/png"/>
  <Override PartName="/ppt/media/OOXDiagramDrawingRels1_0.png" ContentType="image/png"/>
  <Override PartName="/ppt/media/image38.png" ContentType="image/png"/>
  <Override PartName="/ppt/media/OOXDiagramDrawingRels1_1.svg" ContentType="image/svg"/>
  <Override PartName="/ppt/media/image27.jpeg" ContentType="image/jpeg"/>
  <Override PartName="/ppt/media/image47.png" ContentType="image/png"/>
  <Override PartName="/ppt/media/OOXDiagramDrawingRels1_2.png" ContentType="image/png"/>
  <Override PartName="/ppt/media/OOXDiagramDrawingRels1_4.png" ContentType="image/png"/>
  <Override PartName="/ppt/media/OOXDiagramDrawingRels1_6.png" ContentType="image/png"/>
  <Override PartName="/ppt/media/OOXDiagramDrawingRels1_7.svg" ContentType="image/sv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48.jpeg" ContentType="image/jpeg"/>
  <Override PartName="/ppt/media/image34.png" ContentType="image/png"/>
  <Override PartName="/ppt/media/image35.png" ContentType="image/png"/>
  <Override PartName="/ppt/media/image39.png" ContentType="image/png"/>
  <Override PartName="/ppt/media/image40.png" ContentType="image/png"/>
  <Override PartName="/ppt/media/image41.png" ContentType="image/png"/>
  <Override PartName="/ppt/media/image43.png" ContentType="image/png"/>
  <Override PartName="/ppt/media/image50.png" ContentType="image/png"/>
  <Override PartName="/ppt/media/image51.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57.png" ContentType="image/png"/>
  <Override PartName="/ppt/media/image58.jpeg" ContentType="image/jpeg"/>
  <Override PartName="/ppt/media/image59.png" ContentType="image/png"/>
  <Override PartName="/ppt/media/image60.png" ContentType="image/png"/>
  <Override PartName="/ppt/media/image61.jpeg" ContentType="image/jpeg"/>
  <Override PartName="/ppt/slideLayouts/slideLayout31.xml" ContentType="application/vnd.openxmlformats-officedocument.presentationml.slideLayout+xml"/>
  <Override PartName="/ppt/slideLayouts/slideLayout119.xml" ContentType="application/vnd.openxmlformats-officedocument.presentationml.slideLayout+xml"/>
  <Override PartName="/ppt/slideLayouts/slideLayout1.xml" ContentType="application/vnd.openxmlformats-officedocument.presentationml.slideLayout+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148.xml" ContentType="application/vnd.openxmlformats-officedocument.presentationml.slideLayout+xml"/>
  <Override PartName="/ppt/slideLayouts/_rels/slideLayout39.xml.rels" ContentType="application/vnd.openxmlformats-package.relationships+xml"/>
  <Override PartName="/ppt/slideLayouts/_rels/slideLayout31.xml.rels" ContentType="application/vnd.openxmlformats-package.relationships+xml"/>
  <Override PartName="/ppt/slideLayouts/_rels/slideLayout9.xml.rels" ContentType="application/vnd.openxmlformats-package.relationships+xml"/>
  <Override PartName="/ppt/slideLayouts/_rels/slideLayout35.xml.rels" ContentType="application/vnd.openxmlformats-package.relationships+xml"/>
  <Override PartName="/ppt/slideLayouts/_rels/slideLayout11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137.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138.xml.rels" ContentType="application/vnd.openxmlformats-package.relationships+xml"/>
  <Override PartName="/ppt/slideLayouts/_rels/slideLayout54.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139.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118.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108.xml.rels" ContentType="application/vnd.openxmlformats-package.relationships+xml"/>
  <Override PartName="/ppt/slideLayouts/_rels/slideLayout24.xml.rels" ContentType="application/vnd.openxmlformats-package.relationships+xml"/>
  <Override PartName="/ppt/slideLayouts/_rels/slideLayout20.xml.rels" ContentType="application/vnd.openxmlformats-package.relationships+xml"/>
  <Override PartName="/ppt/slideLayouts/_rels/slideLayout109.xml.rels" ContentType="application/vnd.openxmlformats-package.relationships+xml"/>
  <Override PartName="/ppt/slideLayouts/_rels/slideLayout25.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128.xml.rels" ContentType="application/vnd.openxmlformats-package.relationships+xml"/>
  <Override PartName="/ppt/slideLayouts/_rels/slideLayout44.xml.rels" ContentType="application/vnd.openxmlformats-package.relationships+xml"/>
  <Override PartName="/ppt/slideLayouts/_rels/slideLayout40.xml.rels" ContentType="application/vnd.openxmlformats-package.relationships+xml"/>
  <Override PartName="/ppt/slideLayouts/_rels/slideLayout129.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58.xml.rels" ContentType="application/vnd.openxmlformats-package.relationships+xml"/>
  <Override PartName="/ppt/slideLayouts/_rels/slideLayout59.xml.rels" ContentType="application/vnd.openxmlformats-package.relationships+xml"/>
  <Override PartName="/ppt/slideLayouts/_rels/slideLayout148.xml.rels" ContentType="application/vnd.openxmlformats-package.relationships+xml"/>
  <Override PartName="/ppt/slideLayouts/_rels/slideLayout60.xml.rels" ContentType="application/vnd.openxmlformats-package.relationships+xml"/>
  <Override PartName="/ppt/slideLayouts/_rels/slideLayout149.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slideLayout61.xml" ContentType="application/vnd.openxmlformats-officedocument.presentationml.slideLayout+xml"/>
  <Override PartName="/ppt/slideLayouts/slideLayout14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37.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Lst>
  <p:sldSz cx="9144000" cy="51435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
</Relationships>
</file>

<file path=ppt/diagrams/_rels/data1.xml.rels><?xml version="1.0" encoding="UTF-8"?>
<Relationships xmlns="http://schemas.openxmlformats.org/package/2006/relationships"><Relationship Id="rId1" Type="http://schemas.openxmlformats.org/officeDocument/2006/relationships/image" Target="../media/OOXDiagramDataRels1_0.png"/><Relationship Id="rId2" Type="http://schemas.openxmlformats.org/officeDocument/2006/relationships/image" Target="../media/OOXDiagramDataRels1_1.svg"/><Relationship Id="rId3" Type="http://schemas.openxmlformats.org/officeDocument/2006/relationships/image" Target="../media/OOXDiagramDataRels1_2.png"/><Relationship Id="rId4" Type="http://schemas.openxmlformats.org/officeDocument/2006/relationships/image" Target="../media/OOXDiagramDataRels1_3.svg"/><Relationship Id="rId5" Type="http://schemas.openxmlformats.org/officeDocument/2006/relationships/image" Target="../media/OOXDiagramDataRels1_4.png"/><Relationship Id="rId6" Type="http://schemas.openxmlformats.org/officeDocument/2006/relationships/image" Target="../media/OOXDiagramDataRels1_5.svg"/><Relationship Id="rId7" Type="http://schemas.openxmlformats.org/officeDocument/2006/relationships/image" Target="../media/OOXDiagramDataRels1_6.png"/><Relationship Id="rId8" Type="http://schemas.openxmlformats.org/officeDocument/2006/relationships/image" Target="../media/OOXDiagramDataRels1_7.svg"/>
</Relationships>
</file>

<file path=ppt/diagrams/_rels/drawing1.xml.rels><?xml version="1.0" encoding="UTF-8"?>
<Relationships xmlns="http://schemas.openxmlformats.org/package/2006/relationships"><Relationship Id="rId1" Type="http://schemas.openxmlformats.org/officeDocument/2006/relationships/image" Target="../media/OOXDiagramDrawingRels1_0.png"/><Relationship Id="rId2" Type="http://schemas.openxmlformats.org/officeDocument/2006/relationships/image" Target="../media/OOXDiagramDrawingRels1_1.svg"/><Relationship Id="rId3" Type="http://schemas.openxmlformats.org/officeDocument/2006/relationships/image" Target="../media/OOXDiagramDrawingRels1_2.png"/><Relationship Id="rId4" Type="http://schemas.openxmlformats.org/officeDocument/2006/relationships/image" Target="../media/OOXDiagramDrawingRels1_3.svg"/><Relationship Id="rId5" Type="http://schemas.openxmlformats.org/officeDocument/2006/relationships/image" Target="../media/OOXDiagramDrawingRels1_4.png"/><Relationship Id="rId6" Type="http://schemas.openxmlformats.org/officeDocument/2006/relationships/image" Target="../media/OOXDiagramDrawingRels1_5.svg"/><Relationship Id="rId7" Type="http://schemas.openxmlformats.org/officeDocument/2006/relationships/image" Target="../media/OOXDiagramDrawingRels1_6.png"/><Relationship Id="rId8" Type="http://schemas.openxmlformats.org/officeDocument/2006/relationships/image" Target="../media/OOXDiagramDrawingRels1_7.svg"/>
</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38ADD62-5BD1-4EA2-9255-A822C85022B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6893CB-ABFC-4F30-B5D8-836D978CC51E}">
      <dgm:prSet/>
      <dgm:spPr/>
      <dgm:t>
        <a:bodyPr/>
        <a:lstStyle/>
        <a:p>
          <a:r>
            <a:rPr lang="en-US"/>
            <a:t>Participate in all 12 sessions (live or on-demand) during the date range for the live series (January 18</a:t>
          </a:r>
          <a:r>
            <a:rPr lang="en-US" baseline="30000"/>
            <a:t>th</a:t>
          </a:r>
          <a:r>
            <a:rPr lang="en-US"/>
            <a:t> – March 17</a:t>
          </a:r>
          <a:r>
            <a:rPr lang="en-US" baseline="30000"/>
            <a:t>th</a:t>
          </a:r>
          <a:r>
            <a:rPr lang="en-US"/>
            <a:t>).</a:t>
          </a:r>
        </a:p>
      </dgm:t>
    </dgm:pt>
    <dgm:pt modelId="{28F24F4B-75EE-4C97-8429-8E1257C71A1B}" type="parTrans" cxnId="{B254F8A8-A068-4326-B3F8-20A3D82BBDA6}">
      <dgm:prSet/>
      <dgm:spPr/>
      <dgm:t>
        <a:bodyPr/>
        <a:lstStyle/>
        <a:p>
          <a:endParaRPr lang="en-US"/>
        </a:p>
      </dgm:t>
    </dgm:pt>
    <dgm:pt modelId="{E25811F7-50AA-4D9E-9032-832A41164885}" type="sibTrans" cxnId="{B254F8A8-A068-4326-B3F8-20A3D82BBDA6}">
      <dgm:prSet/>
      <dgm:spPr/>
      <dgm:t>
        <a:bodyPr/>
        <a:lstStyle/>
        <a:p>
          <a:endParaRPr lang="en-US"/>
        </a:p>
      </dgm:t>
    </dgm:pt>
    <dgm:pt modelId="{CB048D75-F719-48D3-BBAE-3344C1EB0D1F}">
      <dgm:prSet/>
      <dgm:spPr/>
      <dgm:t>
        <a:bodyPr/>
        <a:lstStyle/>
        <a:p>
          <a:r>
            <a:rPr lang="en-US"/>
            <a:t>Be an active member of CIN through engagement in the community.</a:t>
          </a:r>
        </a:p>
      </dgm:t>
    </dgm:pt>
    <dgm:pt modelId="{D8556A88-8153-490D-ADC7-F61A38DEB10B}" type="parTrans" cxnId="{49AFDE99-6549-41FF-A557-0A846F0B4C48}">
      <dgm:prSet/>
      <dgm:spPr/>
      <dgm:t>
        <a:bodyPr/>
        <a:lstStyle/>
        <a:p>
          <a:endParaRPr lang="en-US"/>
        </a:p>
      </dgm:t>
    </dgm:pt>
    <dgm:pt modelId="{60179D5D-7A0F-41EA-A1EF-E104A0064762}" type="sibTrans" cxnId="{49AFDE99-6549-41FF-A557-0A846F0B4C48}">
      <dgm:prSet/>
      <dgm:spPr/>
      <dgm:t>
        <a:bodyPr/>
        <a:lstStyle/>
        <a:p>
          <a:endParaRPr lang="en-US"/>
        </a:p>
      </dgm:t>
    </dgm:pt>
    <dgm:pt modelId="{EFF868EF-1CE5-4E71-8194-ACF84552629D}">
      <dgm:prSet/>
      <dgm:spPr/>
      <dgm:t>
        <a:bodyPr/>
        <a:lstStyle/>
        <a:p>
          <a:r>
            <a:rPr lang="en-US"/>
            <a:t>Be involved with a CompTIA training partner or an independent instructor teaching CompTIA certifications. </a:t>
          </a:r>
        </a:p>
      </dgm:t>
    </dgm:pt>
    <dgm:pt modelId="{2A11359D-41E8-41A2-BE19-6A6F1AC37E1B}" type="parTrans" cxnId="{7C4E6252-7070-4132-A7C1-6983A5FE2F09}">
      <dgm:prSet/>
      <dgm:spPr/>
      <dgm:t>
        <a:bodyPr/>
        <a:lstStyle/>
        <a:p>
          <a:endParaRPr lang="en-US"/>
        </a:p>
      </dgm:t>
    </dgm:pt>
    <dgm:pt modelId="{B44AFF10-9D3F-478B-AD1B-D401E6E955C5}" type="sibTrans" cxnId="{7C4E6252-7070-4132-A7C1-6983A5FE2F09}">
      <dgm:prSet/>
      <dgm:spPr/>
      <dgm:t>
        <a:bodyPr/>
        <a:lstStyle/>
        <a:p>
          <a:endParaRPr lang="en-US"/>
        </a:p>
      </dgm:t>
    </dgm:pt>
    <dgm:pt modelId="{A498E61C-7F2B-4E5E-A8FB-48299BDB2161}">
      <dgm:prSet/>
      <dgm:spPr/>
      <dgm:t>
        <a:bodyPr/>
        <a:lstStyle/>
        <a:p>
          <a:r>
            <a:rPr lang="en-US"/>
            <a:t>For questions or clarifications talk with your CompTIA Business Development Manager.</a:t>
          </a:r>
        </a:p>
      </dgm:t>
    </dgm:pt>
    <dgm:pt modelId="{88034172-2357-4D52-956C-B4C45C0FF1A8}" type="parTrans" cxnId="{D75E64A7-53E0-4FE6-AD13-84BC04A6F118}">
      <dgm:prSet/>
      <dgm:spPr/>
      <dgm:t>
        <a:bodyPr/>
        <a:lstStyle/>
        <a:p>
          <a:endParaRPr lang="en-US"/>
        </a:p>
      </dgm:t>
    </dgm:pt>
    <dgm:pt modelId="{BA1C398D-D1F6-4663-B5EB-B4C5E227A1D8}" type="sibTrans" cxnId="{D75E64A7-53E0-4FE6-AD13-84BC04A6F118}">
      <dgm:prSet/>
      <dgm:spPr/>
      <dgm:t>
        <a:bodyPr/>
        <a:lstStyle/>
        <a:p>
          <a:endParaRPr lang="en-US"/>
        </a:p>
      </dgm:t>
    </dgm:pt>
    <dgm:pt modelId="{D6C69A77-B30E-4547-849E-0E58E4FCE546}" type="pres">
      <dgm:prSet presAssocID="{538ADD62-5BD1-4EA2-9255-A822C85022B2}" presName="root" presStyleCnt="0">
        <dgm:presLayoutVars>
          <dgm:dir/>
          <dgm:resizeHandles val="exact"/>
        </dgm:presLayoutVars>
      </dgm:prSet>
      <dgm:spPr/>
    </dgm:pt>
    <dgm:pt modelId="{31571DA8-32A6-4210-AACD-74396EDF9059}" type="pres">
      <dgm:prSet presAssocID="{EC6893CB-ABFC-4F30-B5D8-836D978CC51E}" presName="compNode" presStyleCnt="0"/>
      <dgm:spPr/>
    </dgm:pt>
    <dgm:pt modelId="{9256AC6C-95E6-46E2-8A31-B48605629AAF}" type="pres">
      <dgm:prSet presAssocID="{EC6893CB-ABFC-4F30-B5D8-836D978CC51E}" presName="bgRect" presStyleLbl="bgShp" presStyleIdx="0" presStyleCnt="4"/>
      <dgm:spPr/>
    </dgm:pt>
    <dgm:pt modelId="{D57FA187-C9C1-4936-95E4-B6A1E0C30701}" type="pres">
      <dgm:prSet presAssocID="{EC6893CB-ABFC-4F30-B5D8-836D978CC51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levision"/>
        </a:ext>
      </dgm:extLst>
    </dgm:pt>
    <dgm:pt modelId="{0A7CEAA2-6748-49C4-A7CC-88EE699D910B}" type="pres">
      <dgm:prSet presAssocID="{EC6893CB-ABFC-4F30-B5D8-836D978CC51E}" presName="spaceRect" presStyleCnt="0"/>
      <dgm:spPr/>
    </dgm:pt>
    <dgm:pt modelId="{B718947C-C132-4256-AEE7-9B32849C4510}" type="pres">
      <dgm:prSet presAssocID="{EC6893CB-ABFC-4F30-B5D8-836D978CC51E}" presName="parTx" presStyleLbl="revTx" presStyleIdx="0" presStyleCnt="4">
        <dgm:presLayoutVars>
          <dgm:chMax val="0"/>
          <dgm:chPref val="0"/>
        </dgm:presLayoutVars>
      </dgm:prSet>
      <dgm:spPr/>
    </dgm:pt>
    <dgm:pt modelId="{44561D5D-41BD-4D75-9BCE-E04C8131CD8D}" type="pres">
      <dgm:prSet presAssocID="{E25811F7-50AA-4D9E-9032-832A41164885}" presName="sibTrans" presStyleCnt="0"/>
      <dgm:spPr/>
    </dgm:pt>
    <dgm:pt modelId="{F61E78CC-AA91-4195-A49F-A4551E293C72}" type="pres">
      <dgm:prSet presAssocID="{CB048D75-F719-48D3-BBAE-3344C1EB0D1F}" presName="compNode" presStyleCnt="0"/>
      <dgm:spPr/>
    </dgm:pt>
    <dgm:pt modelId="{456D64DD-6FC2-409E-9D54-CE843FEEA299}" type="pres">
      <dgm:prSet presAssocID="{CB048D75-F719-48D3-BBAE-3344C1EB0D1F}" presName="bgRect" presStyleLbl="bgShp" presStyleIdx="1" presStyleCnt="4"/>
      <dgm:spPr/>
    </dgm:pt>
    <dgm:pt modelId="{9A6D34F1-9881-4AB4-A354-8173040593BD}" type="pres">
      <dgm:prSet presAssocID="{CB048D75-F719-48D3-BBAE-3344C1EB0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2E50194B-36E1-4858-9662-61D2E3D3B831}" type="pres">
      <dgm:prSet presAssocID="{CB048D75-F719-48D3-BBAE-3344C1EB0D1F}" presName="spaceRect" presStyleCnt="0"/>
      <dgm:spPr/>
    </dgm:pt>
    <dgm:pt modelId="{AA6E77C4-7F39-444D-8642-71AF5EF71B49}" type="pres">
      <dgm:prSet presAssocID="{CB048D75-F719-48D3-BBAE-3344C1EB0D1F}" presName="parTx" presStyleLbl="revTx" presStyleIdx="1" presStyleCnt="4">
        <dgm:presLayoutVars>
          <dgm:chMax val="0"/>
          <dgm:chPref val="0"/>
        </dgm:presLayoutVars>
      </dgm:prSet>
      <dgm:spPr/>
    </dgm:pt>
    <dgm:pt modelId="{8FD950DD-09D0-42E3-90E2-E11A8C013B5D}" type="pres">
      <dgm:prSet presAssocID="{60179D5D-7A0F-41EA-A1EF-E104A0064762}" presName="sibTrans" presStyleCnt="0"/>
      <dgm:spPr/>
    </dgm:pt>
    <dgm:pt modelId="{948968F4-68E8-4FBD-9690-F3B349C55FE0}" type="pres">
      <dgm:prSet presAssocID="{EFF868EF-1CE5-4E71-8194-ACF84552629D}" presName="compNode" presStyleCnt="0"/>
      <dgm:spPr/>
    </dgm:pt>
    <dgm:pt modelId="{4CB476E7-EE60-475F-B677-0D1651394DED}" type="pres">
      <dgm:prSet presAssocID="{EFF868EF-1CE5-4E71-8194-ACF84552629D}" presName="bgRect" presStyleLbl="bgShp" presStyleIdx="2" presStyleCnt="4"/>
      <dgm:spPr/>
    </dgm:pt>
    <dgm:pt modelId="{EE7726B9-1EED-47B8-8273-9EE597E83F34}" type="pres">
      <dgm:prSet presAssocID="{EFF868EF-1CE5-4E71-8194-ACF84552629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ploma Roll"/>
        </a:ext>
      </dgm:extLst>
    </dgm:pt>
    <dgm:pt modelId="{AD0A5719-D85C-4AFD-B4D9-A4DE4C19CA4D}" type="pres">
      <dgm:prSet presAssocID="{EFF868EF-1CE5-4E71-8194-ACF84552629D}" presName="spaceRect" presStyleCnt="0"/>
      <dgm:spPr/>
    </dgm:pt>
    <dgm:pt modelId="{48AC1532-FBF9-424C-AC55-0E606DDB0A7C}" type="pres">
      <dgm:prSet presAssocID="{EFF868EF-1CE5-4E71-8194-ACF84552629D}" presName="parTx" presStyleLbl="revTx" presStyleIdx="2" presStyleCnt="4">
        <dgm:presLayoutVars>
          <dgm:chMax val="0"/>
          <dgm:chPref val="0"/>
        </dgm:presLayoutVars>
      </dgm:prSet>
      <dgm:spPr/>
    </dgm:pt>
    <dgm:pt modelId="{42189ACA-9A2F-4DA7-9E94-5F641E22CCE3}" type="pres">
      <dgm:prSet presAssocID="{B44AFF10-9D3F-478B-AD1B-D401E6E955C5}" presName="sibTrans" presStyleCnt="0"/>
      <dgm:spPr/>
    </dgm:pt>
    <dgm:pt modelId="{99E2BE82-9D64-4557-AA03-582454DA7757}" type="pres">
      <dgm:prSet presAssocID="{A498E61C-7F2B-4E5E-A8FB-48299BDB2161}" presName="compNode" presStyleCnt="0"/>
      <dgm:spPr/>
    </dgm:pt>
    <dgm:pt modelId="{38A288C1-A5D2-4563-B6A2-3BFF92CE55C1}" type="pres">
      <dgm:prSet presAssocID="{A498E61C-7F2B-4E5E-A8FB-48299BDB2161}" presName="bgRect" presStyleLbl="bgShp" presStyleIdx="3" presStyleCnt="4"/>
      <dgm:spPr/>
    </dgm:pt>
    <dgm:pt modelId="{422D9DE6-936B-4FE3-AD36-30BC5235688A}" type="pres">
      <dgm:prSet presAssocID="{A498E61C-7F2B-4E5E-A8FB-48299BDB216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C413CF3F-3B03-4786-B583-1D1F050EC4A2}" type="pres">
      <dgm:prSet presAssocID="{A498E61C-7F2B-4E5E-A8FB-48299BDB2161}" presName="spaceRect" presStyleCnt="0"/>
      <dgm:spPr/>
    </dgm:pt>
    <dgm:pt modelId="{B317C8D6-C947-49A7-B58D-D949886F1F79}" type="pres">
      <dgm:prSet presAssocID="{A498E61C-7F2B-4E5E-A8FB-48299BDB2161}" presName="parTx" presStyleLbl="revTx" presStyleIdx="3" presStyleCnt="4">
        <dgm:presLayoutVars>
          <dgm:chMax val="0"/>
          <dgm:chPref val="0"/>
        </dgm:presLayoutVars>
      </dgm:prSet>
      <dgm:spPr/>
    </dgm:pt>
  </dgm:ptLst>
  <dgm:cxnLst>
    <dgm:cxn modelId="{B3363407-0BAB-48EF-B2EA-1721FE9C2A7F}" type="presOf" srcId="{CB048D75-F719-48D3-BBAE-3344C1EB0D1F}" destId="{AA6E77C4-7F39-444D-8642-71AF5EF71B49}" srcOrd="0" destOrd="0" presId="urn:microsoft.com/office/officeart/2018/2/layout/IconVerticalSolidList"/>
    <dgm:cxn modelId="{528FF942-6CF8-4EE0-BBDC-8DB1666705D5}" type="presOf" srcId="{EC6893CB-ABFC-4F30-B5D8-836D978CC51E}" destId="{B718947C-C132-4256-AEE7-9B32849C4510}" srcOrd="0" destOrd="0" presId="urn:microsoft.com/office/officeart/2018/2/layout/IconVerticalSolidList"/>
    <dgm:cxn modelId="{1D7DE969-EBDD-407E-AC85-195D29E20708}" type="presOf" srcId="{EFF868EF-1CE5-4E71-8194-ACF84552629D}" destId="{48AC1532-FBF9-424C-AC55-0E606DDB0A7C}" srcOrd="0" destOrd="0" presId="urn:microsoft.com/office/officeart/2018/2/layout/IconVerticalSolidList"/>
    <dgm:cxn modelId="{7C4E6252-7070-4132-A7C1-6983A5FE2F09}" srcId="{538ADD62-5BD1-4EA2-9255-A822C85022B2}" destId="{EFF868EF-1CE5-4E71-8194-ACF84552629D}" srcOrd="2" destOrd="0" parTransId="{2A11359D-41E8-41A2-BE19-6A6F1AC37E1B}" sibTransId="{B44AFF10-9D3F-478B-AD1B-D401E6E955C5}"/>
    <dgm:cxn modelId="{FBBFCA92-F989-4CD8-96CD-5A11D184A9F8}" type="presOf" srcId="{A498E61C-7F2B-4E5E-A8FB-48299BDB2161}" destId="{B317C8D6-C947-49A7-B58D-D949886F1F79}" srcOrd="0" destOrd="0" presId="urn:microsoft.com/office/officeart/2018/2/layout/IconVerticalSolidList"/>
    <dgm:cxn modelId="{49AFDE99-6549-41FF-A557-0A846F0B4C48}" srcId="{538ADD62-5BD1-4EA2-9255-A822C85022B2}" destId="{CB048D75-F719-48D3-BBAE-3344C1EB0D1F}" srcOrd="1" destOrd="0" parTransId="{D8556A88-8153-490D-ADC7-F61A38DEB10B}" sibTransId="{60179D5D-7A0F-41EA-A1EF-E104A0064762}"/>
    <dgm:cxn modelId="{D75E64A7-53E0-4FE6-AD13-84BC04A6F118}" srcId="{538ADD62-5BD1-4EA2-9255-A822C85022B2}" destId="{A498E61C-7F2B-4E5E-A8FB-48299BDB2161}" srcOrd="3" destOrd="0" parTransId="{88034172-2357-4D52-956C-B4C45C0FF1A8}" sibTransId="{BA1C398D-D1F6-4663-B5EB-B4C5E227A1D8}"/>
    <dgm:cxn modelId="{B254F8A8-A068-4326-B3F8-20A3D82BBDA6}" srcId="{538ADD62-5BD1-4EA2-9255-A822C85022B2}" destId="{EC6893CB-ABFC-4F30-B5D8-836D978CC51E}" srcOrd="0" destOrd="0" parTransId="{28F24F4B-75EE-4C97-8429-8E1257C71A1B}" sibTransId="{E25811F7-50AA-4D9E-9032-832A41164885}"/>
    <dgm:cxn modelId="{C32E01BD-4D32-4FA9-A863-CE92C109675F}" type="presOf" srcId="{538ADD62-5BD1-4EA2-9255-A822C85022B2}" destId="{D6C69A77-B30E-4547-849E-0E58E4FCE546}" srcOrd="0" destOrd="0" presId="urn:microsoft.com/office/officeart/2018/2/layout/IconVerticalSolidList"/>
    <dgm:cxn modelId="{C1D52F70-A049-4A9A-A36B-7BDC04B8407F}" type="presParOf" srcId="{D6C69A77-B30E-4547-849E-0E58E4FCE546}" destId="{31571DA8-32A6-4210-AACD-74396EDF9059}" srcOrd="0" destOrd="0" presId="urn:microsoft.com/office/officeart/2018/2/layout/IconVerticalSolidList"/>
    <dgm:cxn modelId="{7717BA1F-77D5-4166-B859-C16E1BA79A79}" type="presParOf" srcId="{31571DA8-32A6-4210-AACD-74396EDF9059}" destId="{9256AC6C-95E6-46E2-8A31-B48605629AAF}" srcOrd="0" destOrd="0" presId="urn:microsoft.com/office/officeart/2018/2/layout/IconVerticalSolidList"/>
    <dgm:cxn modelId="{9BED8FFD-C137-4B39-9E57-ABF380F1AC87}" type="presParOf" srcId="{31571DA8-32A6-4210-AACD-74396EDF9059}" destId="{D57FA187-C9C1-4936-95E4-B6A1E0C30701}" srcOrd="1" destOrd="0" presId="urn:microsoft.com/office/officeart/2018/2/layout/IconVerticalSolidList"/>
    <dgm:cxn modelId="{CD4EC320-92FB-4715-8848-FECB5AD27BDA}" type="presParOf" srcId="{31571DA8-32A6-4210-AACD-74396EDF9059}" destId="{0A7CEAA2-6748-49C4-A7CC-88EE699D910B}" srcOrd="2" destOrd="0" presId="urn:microsoft.com/office/officeart/2018/2/layout/IconVerticalSolidList"/>
    <dgm:cxn modelId="{DD831885-6E9A-4A5B-A7A4-644C1116E2AD}" type="presParOf" srcId="{31571DA8-32A6-4210-AACD-74396EDF9059}" destId="{B718947C-C132-4256-AEE7-9B32849C4510}" srcOrd="3" destOrd="0" presId="urn:microsoft.com/office/officeart/2018/2/layout/IconVerticalSolidList"/>
    <dgm:cxn modelId="{58FABBEB-DF73-48A1-A5BA-FFDF0B7E32A4}" type="presParOf" srcId="{D6C69A77-B30E-4547-849E-0E58E4FCE546}" destId="{44561D5D-41BD-4D75-9BCE-E04C8131CD8D}" srcOrd="1" destOrd="0" presId="urn:microsoft.com/office/officeart/2018/2/layout/IconVerticalSolidList"/>
    <dgm:cxn modelId="{358441AD-9CA7-48B1-93D7-E224D1985BFD}" type="presParOf" srcId="{D6C69A77-B30E-4547-849E-0E58E4FCE546}" destId="{F61E78CC-AA91-4195-A49F-A4551E293C72}" srcOrd="2" destOrd="0" presId="urn:microsoft.com/office/officeart/2018/2/layout/IconVerticalSolidList"/>
    <dgm:cxn modelId="{C32023A0-9633-499A-8340-EFD2B0FA1841}" type="presParOf" srcId="{F61E78CC-AA91-4195-A49F-A4551E293C72}" destId="{456D64DD-6FC2-409E-9D54-CE843FEEA299}" srcOrd="0" destOrd="0" presId="urn:microsoft.com/office/officeart/2018/2/layout/IconVerticalSolidList"/>
    <dgm:cxn modelId="{BB9665CB-43DC-4BB5-A7ED-32F61C183E42}" type="presParOf" srcId="{F61E78CC-AA91-4195-A49F-A4551E293C72}" destId="{9A6D34F1-9881-4AB4-A354-8173040593BD}" srcOrd="1" destOrd="0" presId="urn:microsoft.com/office/officeart/2018/2/layout/IconVerticalSolidList"/>
    <dgm:cxn modelId="{DAD0962D-5162-498B-94F5-10A8F119127C}" type="presParOf" srcId="{F61E78CC-AA91-4195-A49F-A4551E293C72}" destId="{2E50194B-36E1-4858-9662-61D2E3D3B831}" srcOrd="2" destOrd="0" presId="urn:microsoft.com/office/officeart/2018/2/layout/IconVerticalSolidList"/>
    <dgm:cxn modelId="{70E4EB6F-99C5-4B79-A0FE-C62A0DC0E2B7}" type="presParOf" srcId="{F61E78CC-AA91-4195-A49F-A4551E293C72}" destId="{AA6E77C4-7F39-444D-8642-71AF5EF71B49}" srcOrd="3" destOrd="0" presId="urn:microsoft.com/office/officeart/2018/2/layout/IconVerticalSolidList"/>
    <dgm:cxn modelId="{1DB39AE7-C572-4F40-9E2B-13D47FD435F7}" type="presParOf" srcId="{D6C69A77-B30E-4547-849E-0E58E4FCE546}" destId="{8FD950DD-09D0-42E3-90E2-E11A8C013B5D}" srcOrd="3" destOrd="0" presId="urn:microsoft.com/office/officeart/2018/2/layout/IconVerticalSolidList"/>
    <dgm:cxn modelId="{F7DFE167-0E7C-4827-983E-A241C3D4BC6D}" type="presParOf" srcId="{D6C69A77-B30E-4547-849E-0E58E4FCE546}" destId="{948968F4-68E8-4FBD-9690-F3B349C55FE0}" srcOrd="4" destOrd="0" presId="urn:microsoft.com/office/officeart/2018/2/layout/IconVerticalSolidList"/>
    <dgm:cxn modelId="{CDEDFA46-9AA2-4EF9-86F3-213F89C4495D}" type="presParOf" srcId="{948968F4-68E8-4FBD-9690-F3B349C55FE0}" destId="{4CB476E7-EE60-475F-B677-0D1651394DED}" srcOrd="0" destOrd="0" presId="urn:microsoft.com/office/officeart/2018/2/layout/IconVerticalSolidList"/>
    <dgm:cxn modelId="{71CA3120-895A-457D-ACF0-59012D9E60E5}" type="presParOf" srcId="{948968F4-68E8-4FBD-9690-F3B349C55FE0}" destId="{EE7726B9-1EED-47B8-8273-9EE597E83F34}" srcOrd="1" destOrd="0" presId="urn:microsoft.com/office/officeart/2018/2/layout/IconVerticalSolidList"/>
    <dgm:cxn modelId="{48CFF971-4F53-489F-ACDB-EA7C6690E2E4}" type="presParOf" srcId="{948968F4-68E8-4FBD-9690-F3B349C55FE0}" destId="{AD0A5719-D85C-4AFD-B4D9-A4DE4C19CA4D}" srcOrd="2" destOrd="0" presId="urn:microsoft.com/office/officeart/2018/2/layout/IconVerticalSolidList"/>
    <dgm:cxn modelId="{30F5AC34-43ED-4580-B061-C997BA28550F}" type="presParOf" srcId="{948968F4-68E8-4FBD-9690-F3B349C55FE0}" destId="{48AC1532-FBF9-424C-AC55-0E606DDB0A7C}" srcOrd="3" destOrd="0" presId="urn:microsoft.com/office/officeart/2018/2/layout/IconVerticalSolidList"/>
    <dgm:cxn modelId="{D941BE12-B1D6-4938-AAB5-74CFE9F5F64B}" type="presParOf" srcId="{D6C69A77-B30E-4547-849E-0E58E4FCE546}" destId="{42189ACA-9A2F-4DA7-9E94-5F641E22CCE3}" srcOrd="5" destOrd="0" presId="urn:microsoft.com/office/officeart/2018/2/layout/IconVerticalSolidList"/>
    <dgm:cxn modelId="{6487C53B-C28C-4451-B3F9-FDB197EFB3B8}" type="presParOf" srcId="{D6C69A77-B30E-4547-849E-0E58E4FCE546}" destId="{99E2BE82-9D64-4557-AA03-582454DA7757}" srcOrd="6" destOrd="0" presId="urn:microsoft.com/office/officeart/2018/2/layout/IconVerticalSolidList"/>
    <dgm:cxn modelId="{0CE8E1DC-29F9-4CFA-804B-D3724F300D73}" type="presParOf" srcId="{99E2BE82-9D64-4557-AA03-582454DA7757}" destId="{38A288C1-A5D2-4563-B6A2-3BFF92CE55C1}" srcOrd="0" destOrd="0" presId="urn:microsoft.com/office/officeart/2018/2/layout/IconVerticalSolidList"/>
    <dgm:cxn modelId="{536972D1-FE06-4ABB-8D01-F5AEC5221B01}" type="presParOf" srcId="{99E2BE82-9D64-4557-AA03-582454DA7757}" destId="{422D9DE6-936B-4FE3-AD36-30BC5235688A}" srcOrd="1" destOrd="0" presId="urn:microsoft.com/office/officeart/2018/2/layout/IconVerticalSolidList"/>
    <dgm:cxn modelId="{097BDD09-BEF3-41D9-AE73-E01544D86507}" type="presParOf" srcId="{99E2BE82-9D64-4557-AA03-582454DA7757}" destId="{C413CF3F-3B03-4786-B583-1D1F050EC4A2}" srcOrd="2" destOrd="0" presId="urn:microsoft.com/office/officeart/2018/2/layout/IconVerticalSolidList"/>
    <dgm:cxn modelId="{5144FD62-E30B-459F-B882-0713875959B7}" type="presParOf" srcId="{99E2BE82-9D64-4557-AA03-582454DA7757}" destId="{B317C8D6-C947-49A7-B58D-D949886F1F7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6AC6C-95E6-46E2-8A31-B48605629AAF}">
      <dsp:nvSpPr>
        <dsp:cNvPr id="0" name=""/>
        <dsp:cNvSpPr/>
      </dsp:nvSpPr>
      <dsp:spPr>
        <a:xfrm>
          <a:off x="0" y="1991"/>
          <a:ext cx="4045021" cy="68884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FA187-C9C1-4936-95E4-B6A1E0C30701}">
      <dsp:nvSpPr>
        <dsp:cNvPr id="0" name=""/>
        <dsp:cNvSpPr/>
      </dsp:nvSpPr>
      <dsp:spPr>
        <a:xfrm>
          <a:off x="208374" y="156980"/>
          <a:ext cx="379232" cy="3788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18947C-C132-4256-AEE7-9B32849C4510}">
      <dsp:nvSpPr>
        <dsp:cNvPr id="0" name=""/>
        <dsp:cNvSpPr/>
      </dsp:nvSpPr>
      <dsp:spPr>
        <a:xfrm>
          <a:off x="795981" y="1991"/>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Participate in all 12 sessions (live or on-demand) during the date range for the live series (January 18</a:t>
          </a:r>
          <a:r>
            <a:rPr lang="en-US" sz="1400" kern="1200" baseline="30000"/>
            <a:t>th</a:t>
          </a:r>
          <a:r>
            <a:rPr lang="en-US" sz="1400" kern="1200"/>
            <a:t> – March 17</a:t>
          </a:r>
          <a:r>
            <a:rPr lang="en-US" sz="1400" kern="1200" baseline="30000"/>
            <a:t>th</a:t>
          </a:r>
          <a:r>
            <a:rPr lang="en-US" sz="1400" kern="1200"/>
            <a:t>).</a:t>
          </a:r>
        </a:p>
      </dsp:txBody>
      <dsp:txXfrm>
        <a:off x="795981" y="1991"/>
        <a:ext cx="3072151" cy="689514"/>
      </dsp:txXfrm>
    </dsp:sp>
    <dsp:sp modelId="{456D64DD-6FC2-409E-9D54-CE843FEEA299}">
      <dsp:nvSpPr>
        <dsp:cNvPr id="0" name=""/>
        <dsp:cNvSpPr/>
      </dsp:nvSpPr>
      <dsp:spPr>
        <a:xfrm>
          <a:off x="0" y="858660"/>
          <a:ext cx="4045021" cy="68884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6D34F1-9881-4AB4-A354-8173040593BD}">
      <dsp:nvSpPr>
        <dsp:cNvPr id="0" name=""/>
        <dsp:cNvSpPr/>
      </dsp:nvSpPr>
      <dsp:spPr>
        <a:xfrm>
          <a:off x="208374" y="1013649"/>
          <a:ext cx="379232" cy="3788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6E77C4-7F39-444D-8642-71AF5EF71B49}">
      <dsp:nvSpPr>
        <dsp:cNvPr id="0" name=""/>
        <dsp:cNvSpPr/>
      </dsp:nvSpPr>
      <dsp:spPr>
        <a:xfrm>
          <a:off x="795981" y="858660"/>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an active member of CIN through engagement in the community.</a:t>
          </a:r>
        </a:p>
      </dsp:txBody>
      <dsp:txXfrm>
        <a:off x="795981" y="858660"/>
        <a:ext cx="3072151" cy="689514"/>
      </dsp:txXfrm>
    </dsp:sp>
    <dsp:sp modelId="{4CB476E7-EE60-475F-B677-0D1651394DED}">
      <dsp:nvSpPr>
        <dsp:cNvPr id="0" name=""/>
        <dsp:cNvSpPr/>
      </dsp:nvSpPr>
      <dsp:spPr>
        <a:xfrm>
          <a:off x="0" y="1715329"/>
          <a:ext cx="4045021" cy="68884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726B9-1EED-47B8-8273-9EE597E83F34}">
      <dsp:nvSpPr>
        <dsp:cNvPr id="0" name=""/>
        <dsp:cNvSpPr/>
      </dsp:nvSpPr>
      <dsp:spPr>
        <a:xfrm>
          <a:off x="208374" y="1870318"/>
          <a:ext cx="379232" cy="3788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C1532-FBF9-424C-AC55-0E606DDB0A7C}">
      <dsp:nvSpPr>
        <dsp:cNvPr id="0" name=""/>
        <dsp:cNvSpPr/>
      </dsp:nvSpPr>
      <dsp:spPr>
        <a:xfrm>
          <a:off x="795981" y="1715329"/>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Be involved with a CompTIA training partner or an independent instructor teaching CompTIA certifications. </a:t>
          </a:r>
        </a:p>
      </dsp:txBody>
      <dsp:txXfrm>
        <a:off x="795981" y="1715329"/>
        <a:ext cx="3072151" cy="689514"/>
      </dsp:txXfrm>
    </dsp:sp>
    <dsp:sp modelId="{38A288C1-A5D2-4563-B6A2-3BFF92CE55C1}">
      <dsp:nvSpPr>
        <dsp:cNvPr id="0" name=""/>
        <dsp:cNvSpPr/>
      </dsp:nvSpPr>
      <dsp:spPr>
        <a:xfrm>
          <a:off x="0" y="2571998"/>
          <a:ext cx="4045021" cy="68884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D9DE6-936B-4FE3-AD36-30BC5235688A}">
      <dsp:nvSpPr>
        <dsp:cNvPr id="0" name=""/>
        <dsp:cNvSpPr/>
      </dsp:nvSpPr>
      <dsp:spPr>
        <a:xfrm>
          <a:off x="208374" y="2726987"/>
          <a:ext cx="379232" cy="37886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7C8D6-C947-49A7-B58D-D949886F1F79}">
      <dsp:nvSpPr>
        <dsp:cNvPr id="0" name=""/>
        <dsp:cNvSpPr/>
      </dsp:nvSpPr>
      <dsp:spPr>
        <a:xfrm>
          <a:off x="795981" y="2571998"/>
          <a:ext cx="3072151" cy="689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974" tIns="72974" rIns="72974" bIns="72974" numCol="1" spcCol="1270" anchor="ctr" anchorCtr="0">
          <a:noAutofit/>
        </a:bodyPr>
        <a:lstStyle/>
        <a:p>
          <a:pPr marL="0" lvl="0" indent="0" algn="l" defTabSz="622300">
            <a:lnSpc>
              <a:spcPct val="90000"/>
            </a:lnSpc>
            <a:spcBef>
              <a:spcPct val="0"/>
            </a:spcBef>
            <a:spcAft>
              <a:spcPct val="35000"/>
            </a:spcAft>
            <a:buNone/>
          </a:pPr>
          <a:r>
            <a:rPr lang="en-US" sz="1400" kern="1200"/>
            <a:t>For questions or clarifications talk with your CompTIA Business Development Manager.</a:t>
          </a:r>
        </a:p>
      </dsp:txBody>
      <dsp:txXfrm>
        <a:off x="795981" y="2571998"/>
        <a:ext cx="3072151" cy="6895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540"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541"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 </a:t>
            </a:r>
            <a:endParaRPr b="0" lang="en-US" sz="1400" spc="-1" strike="noStrike">
              <a:latin typeface="Times New Roman"/>
            </a:endParaRPr>
          </a:p>
        </p:txBody>
      </p:sp>
      <p:sp>
        <p:nvSpPr>
          <p:cNvPr id="542"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 </a:t>
            </a:r>
            <a:endParaRPr b="0" lang="en-US" sz="1400" spc="-1" strike="noStrike">
              <a:latin typeface="Times New Roman"/>
            </a:endParaRPr>
          </a:p>
        </p:txBody>
      </p:sp>
      <p:sp>
        <p:nvSpPr>
          <p:cNvPr id="543"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 </a:t>
            </a:r>
            <a:endParaRPr b="0" lang="en-US" sz="1400" spc="-1" strike="noStrike">
              <a:latin typeface="Times New Roman"/>
            </a:endParaRPr>
          </a:p>
        </p:txBody>
      </p:sp>
      <p:sp>
        <p:nvSpPr>
          <p:cNvPr id="544"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FA3D40C9-6F31-41F0-A23D-51304ED61D8D}"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sldImg"/>
          </p:nvPr>
        </p:nvSpPr>
        <p:spPr>
          <a:xfrm>
            <a:off x="380880" y="685800"/>
            <a:ext cx="6094800" cy="3427920"/>
          </a:xfrm>
          <a:prstGeom prst="rect">
            <a:avLst/>
          </a:prstGeom>
        </p:spPr>
      </p:sp>
      <p:sp>
        <p:nvSpPr>
          <p:cNvPr id="727" name="PlaceHolder 2"/>
          <p:cNvSpPr>
            <a:spLocks noGrp="1"/>
          </p:cNvSpPr>
          <p:nvPr>
            <p:ph type="body"/>
          </p:nvPr>
        </p:nvSpPr>
        <p:spPr>
          <a:xfrm>
            <a:off x="685800" y="4343400"/>
            <a:ext cx="5485320" cy="4113720"/>
          </a:xfrm>
          <a:prstGeom prst="rect">
            <a:avLst/>
          </a:prstGeom>
        </p:spPr>
        <p:txBody>
          <a:bodyPr lIns="0" rIns="0" tIns="0" bIns="0">
            <a:noAutofit/>
          </a:bodyPr>
          <a:p>
            <a:endParaRPr b="0" lang="en-US" sz="2000" spc="-1" strike="noStrike">
              <a:latin typeface="Arial"/>
            </a:endParaRPr>
          </a:p>
        </p:txBody>
      </p:sp>
      <p:sp>
        <p:nvSpPr>
          <p:cNvPr id="728" name="CustomShape 3"/>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DE6F33F-26D2-4358-8180-8A35E6ACE75F}" type="slidenum">
              <a:rPr b="0" lang="en-US" sz="1200" spc="-1" strike="noStrike">
                <a:solidFill>
                  <a:srgbClr val="000000"/>
                </a:solidFill>
                <a:latin typeface="Calibri"/>
                <a:ea typeface="+mn-ea"/>
              </a:rPr>
              <a:t>&lt;number&gt;</a:t>
            </a:fld>
            <a:endParaRPr b="0" lang="en-US"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4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4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4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4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5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2"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5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56"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8"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59"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6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64"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66"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7"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68"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69"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70"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71"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79"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1"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8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8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8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9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9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4"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9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9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98"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0"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01"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0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06"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08"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09"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10"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11"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12"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13"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2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3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3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3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3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4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4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4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4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4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5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5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5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5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5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6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6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7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47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47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7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48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8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48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48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48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49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49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49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49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49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49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0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0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1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1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1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1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1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1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1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2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2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52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2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53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53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3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53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53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53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53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53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5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5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5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5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7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7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7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7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7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7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8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8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8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6"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9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8"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9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9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0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0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7"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08"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0"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11"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12"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13"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15"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16"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17"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18"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19"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20"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28"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0"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0"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1"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2"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33"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38"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39"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3"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4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47"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49"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50"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5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54"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55"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7"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158"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159"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160"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161"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162"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0"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2"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4"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7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7"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7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8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3"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18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5"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87"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8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89"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1"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192"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95"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19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197"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9"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00"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01"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02"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03"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04"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2"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4"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16"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17"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9"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22"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23"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5"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26"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27"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2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1"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5"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16"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17"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3"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34"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6"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37"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38"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39"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41"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42"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43"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44"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45"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46"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4"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6"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5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59"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1"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64"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265"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1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1"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67"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268"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69"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1"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2"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73"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5"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276"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78"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7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80"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281"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83"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284"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285"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286"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287"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288"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5"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7"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99"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0"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23"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24"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25"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457200" y="205200"/>
            <a:ext cx="8229240" cy="39812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4"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05" name="PlaceHolder 3"/>
          <p:cNvSpPr>
            <a:spLocks noGrp="1"/>
          </p:cNvSpPr>
          <p:nvPr>
            <p:ph type="body"/>
          </p:nvPr>
        </p:nvSpPr>
        <p:spPr>
          <a:xfrm>
            <a:off x="4674240" y="1203480"/>
            <a:ext cx="4015800" cy="2982960"/>
          </a:xfrm>
          <a:prstGeom prst="rect">
            <a:avLst/>
          </a:prstGeom>
        </p:spPr>
        <p:txBody>
          <a:bodyPr lIns="0" rIns="0" tIns="0" bIns="0">
            <a:normAutofit/>
          </a:bodyPr>
          <a:p>
            <a:endParaRPr b="0" lang="en-US" sz="3200" spc="-1" strike="noStrike">
              <a:latin typeface="Arial"/>
            </a:endParaRPr>
          </a:p>
        </p:txBody>
      </p:sp>
      <p:sp>
        <p:nvSpPr>
          <p:cNvPr id="306"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08" name="PlaceHolder 2"/>
          <p:cNvSpPr>
            <a:spLocks noGrp="1"/>
          </p:cNvSpPr>
          <p:nvPr>
            <p:ph type="body"/>
          </p:nvPr>
        </p:nvSpPr>
        <p:spPr>
          <a:xfrm>
            <a:off x="457200" y="1203480"/>
            <a:ext cx="4015800" cy="2982960"/>
          </a:xfrm>
          <a:prstGeom prst="rect">
            <a:avLst/>
          </a:prstGeom>
        </p:spPr>
        <p:txBody>
          <a:bodyPr lIns="0" rIns="0" tIns="0" bIns="0">
            <a:normAutofit/>
          </a:bodyPr>
          <a:p>
            <a:endParaRPr b="0" lang="en-US" sz="3200" spc="-1" strike="noStrike">
              <a:latin typeface="Arial"/>
            </a:endParaRPr>
          </a:p>
        </p:txBody>
      </p:sp>
      <p:sp>
        <p:nvSpPr>
          <p:cNvPr id="309"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0" name="PlaceHolder 4"/>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2"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13"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14" name="PlaceHolder 4"/>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6" name="PlaceHolder 2"/>
          <p:cNvSpPr>
            <a:spLocks noGrp="1"/>
          </p:cNvSpPr>
          <p:nvPr>
            <p:ph type="body"/>
          </p:nvPr>
        </p:nvSpPr>
        <p:spPr>
          <a:xfrm>
            <a:off x="457200" y="1203480"/>
            <a:ext cx="8229240" cy="1422720"/>
          </a:xfrm>
          <a:prstGeom prst="rect">
            <a:avLst/>
          </a:prstGeom>
        </p:spPr>
        <p:txBody>
          <a:bodyPr lIns="0" rIns="0" tIns="0" bIns="0">
            <a:normAutofit/>
          </a:bodyPr>
          <a:p>
            <a:endParaRPr b="0" lang="en-US" sz="3200" spc="-1" strike="noStrike">
              <a:latin typeface="Arial"/>
            </a:endParaRPr>
          </a:p>
        </p:txBody>
      </p:sp>
      <p:sp>
        <p:nvSpPr>
          <p:cNvPr id="317" name="PlaceHolder 3"/>
          <p:cNvSpPr>
            <a:spLocks noGrp="1"/>
          </p:cNvSpPr>
          <p:nvPr>
            <p:ph type="body"/>
          </p:nvPr>
        </p:nvSpPr>
        <p:spPr>
          <a:xfrm>
            <a:off x="457200" y="2761920"/>
            <a:ext cx="822924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19" name="PlaceHolder 2"/>
          <p:cNvSpPr>
            <a:spLocks noGrp="1"/>
          </p:cNvSpPr>
          <p:nvPr>
            <p:ph type="body"/>
          </p:nvPr>
        </p:nvSpPr>
        <p:spPr>
          <a:xfrm>
            <a:off x="457200" y="1203480"/>
            <a:ext cx="4015800" cy="1422720"/>
          </a:xfrm>
          <a:prstGeom prst="rect">
            <a:avLst/>
          </a:prstGeom>
        </p:spPr>
        <p:txBody>
          <a:bodyPr lIns="0" rIns="0" tIns="0" bIns="0">
            <a:normAutofit/>
          </a:bodyPr>
          <a:p>
            <a:endParaRPr b="0" lang="en-US" sz="3200" spc="-1" strike="noStrike">
              <a:latin typeface="Arial"/>
            </a:endParaRPr>
          </a:p>
        </p:txBody>
      </p:sp>
      <p:sp>
        <p:nvSpPr>
          <p:cNvPr id="320" name="PlaceHolder 3"/>
          <p:cNvSpPr>
            <a:spLocks noGrp="1"/>
          </p:cNvSpPr>
          <p:nvPr>
            <p:ph type="body"/>
          </p:nvPr>
        </p:nvSpPr>
        <p:spPr>
          <a:xfrm>
            <a:off x="4674240" y="1203480"/>
            <a:ext cx="4015800" cy="1422720"/>
          </a:xfrm>
          <a:prstGeom prst="rect">
            <a:avLst/>
          </a:prstGeom>
        </p:spPr>
        <p:txBody>
          <a:bodyPr lIns="0" rIns="0" tIns="0" bIns="0">
            <a:normAutofit/>
          </a:bodyPr>
          <a:p>
            <a:endParaRPr b="0" lang="en-US" sz="3200" spc="-1" strike="noStrike">
              <a:latin typeface="Arial"/>
            </a:endParaRPr>
          </a:p>
        </p:txBody>
      </p:sp>
      <p:sp>
        <p:nvSpPr>
          <p:cNvPr id="321" name="PlaceHolder 4"/>
          <p:cNvSpPr>
            <a:spLocks noGrp="1"/>
          </p:cNvSpPr>
          <p:nvPr>
            <p:ph type="body"/>
          </p:nvPr>
        </p:nvSpPr>
        <p:spPr>
          <a:xfrm>
            <a:off x="457200" y="2761920"/>
            <a:ext cx="4015800" cy="1422720"/>
          </a:xfrm>
          <a:prstGeom prst="rect">
            <a:avLst/>
          </a:prstGeom>
        </p:spPr>
        <p:txBody>
          <a:bodyPr lIns="0" rIns="0" tIns="0" bIns="0">
            <a:normAutofit/>
          </a:bodyPr>
          <a:p>
            <a:endParaRPr b="0" lang="en-US" sz="3200" spc="-1" strike="noStrike">
              <a:latin typeface="Arial"/>
            </a:endParaRPr>
          </a:p>
        </p:txBody>
      </p:sp>
      <p:sp>
        <p:nvSpPr>
          <p:cNvPr id="322" name="PlaceHolder 5"/>
          <p:cNvSpPr>
            <a:spLocks noGrp="1"/>
          </p:cNvSpPr>
          <p:nvPr>
            <p:ph type="body"/>
          </p:nvPr>
        </p:nvSpPr>
        <p:spPr>
          <a:xfrm>
            <a:off x="4674240" y="2761920"/>
            <a:ext cx="40158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24" name="PlaceHolder 2"/>
          <p:cNvSpPr>
            <a:spLocks noGrp="1"/>
          </p:cNvSpPr>
          <p:nvPr>
            <p:ph type="body"/>
          </p:nvPr>
        </p:nvSpPr>
        <p:spPr>
          <a:xfrm>
            <a:off x="457200" y="1203480"/>
            <a:ext cx="2649600" cy="1422720"/>
          </a:xfrm>
          <a:prstGeom prst="rect">
            <a:avLst/>
          </a:prstGeom>
        </p:spPr>
        <p:txBody>
          <a:bodyPr lIns="0" rIns="0" tIns="0" bIns="0">
            <a:normAutofit/>
          </a:bodyPr>
          <a:p>
            <a:endParaRPr b="0" lang="en-US" sz="3200" spc="-1" strike="noStrike">
              <a:latin typeface="Arial"/>
            </a:endParaRPr>
          </a:p>
        </p:txBody>
      </p:sp>
      <p:sp>
        <p:nvSpPr>
          <p:cNvPr id="325" name="PlaceHolder 3"/>
          <p:cNvSpPr>
            <a:spLocks noGrp="1"/>
          </p:cNvSpPr>
          <p:nvPr>
            <p:ph type="body"/>
          </p:nvPr>
        </p:nvSpPr>
        <p:spPr>
          <a:xfrm>
            <a:off x="3239640" y="1203480"/>
            <a:ext cx="2649600" cy="1422720"/>
          </a:xfrm>
          <a:prstGeom prst="rect">
            <a:avLst/>
          </a:prstGeom>
        </p:spPr>
        <p:txBody>
          <a:bodyPr lIns="0" rIns="0" tIns="0" bIns="0">
            <a:normAutofit/>
          </a:bodyPr>
          <a:p>
            <a:endParaRPr b="0" lang="en-US" sz="3200" spc="-1" strike="noStrike">
              <a:latin typeface="Arial"/>
            </a:endParaRPr>
          </a:p>
        </p:txBody>
      </p:sp>
      <p:sp>
        <p:nvSpPr>
          <p:cNvPr id="326" name="PlaceHolder 4"/>
          <p:cNvSpPr>
            <a:spLocks noGrp="1"/>
          </p:cNvSpPr>
          <p:nvPr>
            <p:ph type="body"/>
          </p:nvPr>
        </p:nvSpPr>
        <p:spPr>
          <a:xfrm>
            <a:off x="6022080" y="1203480"/>
            <a:ext cx="2649600" cy="1422720"/>
          </a:xfrm>
          <a:prstGeom prst="rect">
            <a:avLst/>
          </a:prstGeom>
        </p:spPr>
        <p:txBody>
          <a:bodyPr lIns="0" rIns="0" tIns="0" bIns="0">
            <a:normAutofit/>
          </a:bodyPr>
          <a:p>
            <a:endParaRPr b="0" lang="en-US" sz="3200" spc="-1" strike="noStrike">
              <a:latin typeface="Arial"/>
            </a:endParaRPr>
          </a:p>
        </p:txBody>
      </p:sp>
      <p:sp>
        <p:nvSpPr>
          <p:cNvPr id="327" name="PlaceHolder 5"/>
          <p:cNvSpPr>
            <a:spLocks noGrp="1"/>
          </p:cNvSpPr>
          <p:nvPr>
            <p:ph type="body"/>
          </p:nvPr>
        </p:nvSpPr>
        <p:spPr>
          <a:xfrm>
            <a:off x="457200" y="2761920"/>
            <a:ext cx="2649600" cy="1422720"/>
          </a:xfrm>
          <a:prstGeom prst="rect">
            <a:avLst/>
          </a:prstGeom>
        </p:spPr>
        <p:txBody>
          <a:bodyPr lIns="0" rIns="0" tIns="0" bIns="0">
            <a:normAutofit/>
          </a:bodyPr>
          <a:p>
            <a:endParaRPr b="0" lang="en-US" sz="3200" spc="-1" strike="noStrike">
              <a:latin typeface="Arial"/>
            </a:endParaRPr>
          </a:p>
        </p:txBody>
      </p:sp>
      <p:sp>
        <p:nvSpPr>
          <p:cNvPr id="328" name="PlaceHolder 6"/>
          <p:cNvSpPr>
            <a:spLocks noGrp="1"/>
          </p:cNvSpPr>
          <p:nvPr>
            <p:ph type="body"/>
          </p:nvPr>
        </p:nvSpPr>
        <p:spPr>
          <a:xfrm>
            <a:off x="3239640" y="2761920"/>
            <a:ext cx="2649600" cy="1422720"/>
          </a:xfrm>
          <a:prstGeom prst="rect">
            <a:avLst/>
          </a:prstGeom>
        </p:spPr>
        <p:txBody>
          <a:bodyPr lIns="0" rIns="0" tIns="0" bIns="0">
            <a:normAutofit/>
          </a:bodyPr>
          <a:p>
            <a:endParaRPr b="0" lang="en-US" sz="3200" spc="-1" strike="noStrike">
              <a:latin typeface="Arial"/>
            </a:endParaRPr>
          </a:p>
        </p:txBody>
      </p:sp>
      <p:sp>
        <p:nvSpPr>
          <p:cNvPr id="329" name="PlaceHolder 7"/>
          <p:cNvSpPr>
            <a:spLocks noGrp="1"/>
          </p:cNvSpPr>
          <p:nvPr>
            <p:ph type="body"/>
          </p:nvPr>
        </p:nvSpPr>
        <p:spPr>
          <a:xfrm>
            <a:off x="6022080" y="2761920"/>
            <a:ext cx="2649600" cy="1422720"/>
          </a:xfrm>
          <a:prstGeom prst="rect">
            <a:avLst/>
          </a:prstGeom>
        </p:spPr>
        <p:txBody>
          <a:bodyPr lIns="0" rIns="0" tIns="0" bIns="0">
            <a:normAutofit/>
          </a:bodyPr>
          <a:p>
            <a:endParaRPr b="0" lang="en-US"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7" name="PlaceHolder 2"/>
          <p:cNvSpPr>
            <a:spLocks noGrp="1"/>
          </p:cNvSpPr>
          <p:nvPr>
            <p:ph type="subTitle"/>
          </p:nvPr>
        </p:nvSpPr>
        <p:spPr>
          <a:xfrm>
            <a:off x="457200" y="1203480"/>
            <a:ext cx="8229240" cy="298296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457200" y="205200"/>
            <a:ext cx="8229240" cy="858600"/>
          </a:xfrm>
          <a:prstGeom prst="rect">
            <a:avLst/>
          </a:prstGeom>
        </p:spPr>
        <p:txBody>
          <a:bodyPr lIns="0" rIns="0" tIns="0" bIns="0" anchor="ctr">
            <a:spAutoFit/>
          </a:bodyPr>
          <a:p>
            <a:pPr algn="ctr"/>
            <a:endParaRPr b="0" lang="en-US" sz="4400" spc="-1" strike="noStrike">
              <a:latin typeface="Arial"/>
            </a:endParaRPr>
          </a:p>
        </p:txBody>
      </p:sp>
      <p:sp>
        <p:nvSpPr>
          <p:cNvPr id="339" name="PlaceHolder 2"/>
          <p:cNvSpPr>
            <a:spLocks noGrp="1"/>
          </p:cNvSpPr>
          <p:nvPr>
            <p:ph type="body"/>
          </p:nvPr>
        </p:nvSpPr>
        <p:spPr>
          <a:xfrm>
            <a:off x="457200" y="1203480"/>
            <a:ext cx="8229240" cy="298296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wmf"/><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15.wmf"/><Relationship Id="rId3" Type="http://schemas.openxmlformats.org/officeDocument/2006/relationships/image" Target="../media/image16.png"/><Relationship Id="rId4" Type="http://schemas.openxmlformats.org/officeDocument/2006/relationships/slideLayout" Target="../slideLayouts/slideLayout109.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 Id="rId9" Type="http://schemas.openxmlformats.org/officeDocument/2006/relationships/slideLayout" Target="../slideLayouts/slideLayout114.xml"/><Relationship Id="rId10" Type="http://schemas.openxmlformats.org/officeDocument/2006/relationships/slideLayout" Target="../slideLayouts/slideLayout115.xml"/><Relationship Id="rId11" Type="http://schemas.openxmlformats.org/officeDocument/2006/relationships/slideLayout" Target="../slideLayouts/slideLayout116.xml"/><Relationship Id="rId12" Type="http://schemas.openxmlformats.org/officeDocument/2006/relationships/slideLayout" Target="../slideLayouts/slideLayout117.xml"/><Relationship Id="rId13" Type="http://schemas.openxmlformats.org/officeDocument/2006/relationships/slideLayout" Target="../slideLayouts/slideLayout118.xml"/><Relationship Id="rId14" Type="http://schemas.openxmlformats.org/officeDocument/2006/relationships/slideLayout" Target="../slideLayouts/slideLayout119.xml"/><Relationship Id="rId15"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17.wmf"/><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18.wmf"/><Relationship Id="rId3" Type="http://schemas.openxmlformats.org/officeDocument/2006/relationships/image" Target="../media/image19.png"/><Relationship Id="rId4" Type="http://schemas.openxmlformats.org/officeDocument/2006/relationships/slideLayout" Target="../slideLayouts/slideLayout133.xml"/><Relationship Id="rId5" Type="http://schemas.openxmlformats.org/officeDocument/2006/relationships/slideLayout" Target="../slideLayouts/slideLayout134.xml"/><Relationship Id="rId6" Type="http://schemas.openxmlformats.org/officeDocument/2006/relationships/slideLayout" Target="../slideLayouts/slideLayout135.xml"/><Relationship Id="rId7" Type="http://schemas.openxmlformats.org/officeDocument/2006/relationships/slideLayout" Target="../slideLayouts/slideLayout136.xml"/><Relationship Id="rId8" Type="http://schemas.openxmlformats.org/officeDocument/2006/relationships/slideLayout" Target="../slideLayouts/slideLayout137.xml"/><Relationship Id="rId9" Type="http://schemas.openxmlformats.org/officeDocument/2006/relationships/slideLayout" Target="../slideLayouts/slideLayout138.xml"/><Relationship Id="rId10" Type="http://schemas.openxmlformats.org/officeDocument/2006/relationships/slideLayout" Target="../slideLayouts/slideLayout139.xml"/><Relationship Id="rId11" Type="http://schemas.openxmlformats.org/officeDocument/2006/relationships/slideLayout" Target="../slideLayouts/slideLayout140.xml"/><Relationship Id="rId12" Type="http://schemas.openxmlformats.org/officeDocument/2006/relationships/slideLayout" Target="../slideLayouts/slideLayout141.xml"/><Relationship Id="rId13" Type="http://schemas.openxmlformats.org/officeDocument/2006/relationships/slideLayout" Target="../slideLayouts/slideLayout142.xml"/><Relationship Id="rId14" Type="http://schemas.openxmlformats.org/officeDocument/2006/relationships/slideLayout" Target="../slideLayouts/slideLayout143.xml"/><Relationship Id="rId15"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20.wmf"/><Relationship Id="rId3" Type="http://schemas.openxmlformats.org/officeDocument/2006/relationships/image" Target="../media/image21.png"/><Relationship Id="rId4" Type="http://schemas.openxmlformats.org/officeDocument/2006/relationships/slideLayout" Target="../slideLayouts/slideLayout145.xml"/><Relationship Id="rId5" Type="http://schemas.openxmlformats.org/officeDocument/2006/relationships/slideLayout" Target="../slideLayouts/slideLayout146.xml"/><Relationship Id="rId6" Type="http://schemas.openxmlformats.org/officeDocument/2006/relationships/slideLayout" Target="../slideLayouts/slideLayout147.xml"/><Relationship Id="rId7" Type="http://schemas.openxmlformats.org/officeDocument/2006/relationships/slideLayout" Target="../slideLayouts/slideLayout148.xml"/><Relationship Id="rId8" Type="http://schemas.openxmlformats.org/officeDocument/2006/relationships/slideLayout" Target="../slideLayouts/slideLayout149.xml"/><Relationship Id="rId9" Type="http://schemas.openxmlformats.org/officeDocument/2006/relationships/slideLayout" Target="../slideLayouts/slideLayout150.xml"/><Relationship Id="rId10" Type="http://schemas.openxmlformats.org/officeDocument/2006/relationships/slideLayout" Target="../slideLayouts/slideLayout151.xml"/><Relationship Id="rId11" Type="http://schemas.openxmlformats.org/officeDocument/2006/relationships/slideLayout" Target="../slideLayouts/slideLayout152.xml"/><Relationship Id="rId12" Type="http://schemas.openxmlformats.org/officeDocument/2006/relationships/slideLayout" Target="../slideLayouts/slideLayout153.xml"/><Relationship Id="rId13" Type="http://schemas.openxmlformats.org/officeDocument/2006/relationships/slideLayout" Target="../slideLayouts/slideLayout154.xml"/><Relationship Id="rId14" Type="http://schemas.openxmlformats.org/officeDocument/2006/relationships/slideLayout" Target="../slideLayouts/slideLayout155.xml"/><Relationship Id="rId15" Type="http://schemas.openxmlformats.org/officeDocument/2006/relationships/slideLayout" Target="../slideLayouts/slideLayout15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wmf"/><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image" Target="../media/image5.wmf"/><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png"/><Relationship Id="rId3" Type="http://schemas.openxmlformats.org/officeDocument/2006/relationships/image" Target="../media/image7.wmf"/><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8.wmf"/><Relationship Id="rId3" Type="http://schemas.openxmlformats.org/officeDocument/2006/relationships/image" Target="../media/image9.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0.wmf"/><Relationship Id="rId3" Type="http://schemas.openxmlformats.org/officeDocument/2006/relationships/image" Target="../media/image11.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12.wmf"/><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13.png"/><Relationship Id="rId3" Type="http://schemas.openxmlformats.org/officeDocument/2006/relationships/image" Target="../media/image14.wmf"/><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1" name="CustomShape 2"/>
          <p:cNvSpPr/>
          <p:nvPr/>
        </p:nvSpPr>
        <p:spPr>
          <a:xfrm>
            <a:off x="457200" y="331560"/>
            <a:ext cx="8228520" cy="2743560"/>
          </a:xfrm>
          <a:prstGeom prst="round2DiagRect">
            <a:avLst>
              <a:gd name="adj1" fmla="val 0"/>
              <a:gd name="adj2" fmla="val 14866"/>
            </a:avLst>
          </a:prstGeom>
          <a:solidFill>
            <a:schemeClr val="accent1"/>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 name="Picture 7" descr="CompTIA_logo.wmf"/>
          <p:cNvPicPr/>
          <p:nvPr/>
        </p:nvPicPr>
        <p:blipFill>
          <a:blip r:embed="rId2"/>
          <a:stretch/>
        </p:blipFill>
        <p:spPr>
          <a:xfrm>
            <a:off x="3697200" y="4369320"/>
            <a:ext cx="1683720" cy="359280"/>
          </a:xfrm>
          <a:prstGeom prst="rect">
            <a:avLst/>
          </a:prstGeom>
          <a:ln>
            <a:noFill/>
          </a:ln>
        </p:spPr>
      </p:pic>
      <p:sp>
        <p:nvSpPr>
          <p:cNvPr id="3" name="PlaceHolder 3"/>
          <p:cNvSpPr>
            <a:spLocks noGrp="1"/>
          </p:cNvSpPr>
          <p:nvPr>
            <p:ph type="title"/>
          </p:nvPr>
        </p:nvSpPr>
        <p:spPr>
          <a:xfrm>
            <a:off x="457200" y="204840"/>
            <a:ext cx="8228880" cy="858960"/>
          </a:xfrm>
          <a:prstGeom prst="rect">
            <a:avLst/>
          </a:prstGeom>
        </p:spPr>
        <p:txBody>
          <a:bodyPr lIns="0" rIns="0" tIns="0" bIns="0" anchor="ctr">
            <a:spAutoFit/>
          </a:bodyPr>
          <a:p>
            <a:r>
              <a:rPr b="0" lang="en-US" sz="1800" spc="-1" strike="noStrike">
                <a:latin typeface="Arial"/>
              </a:rPr>
              <a:t>Click to edit the title text format</a:t>
            </a:r>
            <a:endParaRPr b="0" lang="en-US" sz="1800" spc="-1" strike="noStrike">
              <a:latin typeface="Arial"/>
            </a:endParaRPr>
          </a:p>
        </p:txBody>
      </p:sp>
      <p:sp>
        <p:nvSpPr>
          <p:cNvPr id="4" name="PlaceHolder 4"/>
          <p:cNvSpPr>
            <a:spLocks noGrp="1"/>
          </p:cNvSpPr>
          <p:nvPr>
            <p:ph type="body"/>
          </p:nvPr>
        </p:nvSpPr>
        <p:spPr>
          <a:xfrm>
            <a:off x="457200" y="1203480"/>
            <a:ext cx="8228880" cy="2982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800" spc="-1" strike="noStrike">
                <a:latin typeface="Arial"/>
              </a:rPr>
              <a:t>Click to edit the outline text format</a:t>
            </a:r>
            <a:endParaRPr b="0" lang="en-US" sz="1800" spc="-1" strike="noStrike">
              <a:latin typeface="Arial"/>
            </a:endParaRPr>
          </a:p>
          <a:p>
            <a:pPr lvl="1" marL="864000" indent="-324000">
              <a:spcBef>
                <a:spcPts val="1134"/>
              </a:spcBef>
              <a:buClr>
                <a:srgbClr val="000000"/>
              </a:buClr>
              <a:buSzPct val="75000"/>
              <a:buFont typeface="Symbol" charset="2"/>
              <a:buChar char=""/>
            </a:pPr>
            <a:r>
              <a:rPr b="0" lang="en-US" sz="1800" spc="-1" strike="noStrike">
                <a:latin typeface="Arial"/>
              </a:rPr>
              <a:t>Second Outline Level</a:t>
            </a:r>
            <a:endParaRPr b="0" lang="en-US" sz="1800" spc="-1" strike="noStrike">
              <a:latin typeface="Arial"/>
            </a:endParaRPr>
          </a:p>
          <a:p>
            <a:pPr lvl="2" marL="1296000" indent="-288000">
              <a:spcBef>
                <a:spcPts val="850"/>
              </a:spcBef>
              <a:buClr>
                <a:srgbClr val="000000"/>
              </a:buClr>
              <a:buSzPct val="45000"/>
              <a:buFont typeface="Wingdings" charset="2"/>
              <a:buChar char=""/>
            </a:pPr>
            <a:r>
              <a:rPr b="0" lang="en-US" sz="1800" spc="-1" strike="noStrike">
                <a:latin typeface="Arial"/>
              </a:rPr>
              <a:t>Third Outline Level</a:t>
            </a:r>
            <a:endParaRPr b="0" lang="en-US" sz="1800" spc="-1" strike="noStrike">
              <a:latin typeface="Arial"/>
            </a:endParaRPr>
          </a:p>
          <a:p>
            <a:pPr lvl="3" marL="1728000" indent="-216000">
              <a:spcBef>
                <a:spcPts val="567"/>
              </a:spcBef>
              <a:buClr>
                <a:srgbClr val="000000"/>
              </a:buClr>
              <a:buSzPct val="75000"/>
              <a:buFont typeface="Symbol" charset="2"/>
              <a:buChar char=""/>
            </a:pPr>
            <a:r>
              <a:rPr b="0" lang="en-US" sz="1800" spc="-1" strike="noStrike">
                <a:latin typeface="Arial"/>
              </a:rPr>
              <a:t>Fourth Outline Level</a:t>
            </a:r>
            <a:endParaRPr b="0" lang="en-US" sz="1800" spc="-1" strike="noStrike">
              <a:latin typeface="Arial"/>
            </a:endParaRPr>
          </a:p>
          <a:p>
            <a:pPr lvl="4" marL="2160000" indent="-216000">
              <a:spcBef>
                <a:spcPts val="283"/>
              </a:spcBef>
              <a:buClr>
                <a:srgbClr val="000000"/>
              </a:buClr>
              <a:buSzPct val="45000"/>
              <a:buFont typeface="Wingdings" charset="2"/>
              <a:buChar char=""/>
            </a:pPr>
            <a:r>
              <a:rPr b="0" lang="en-US" sz="1800" spc="-1" strike="noStrike">
                <a:latin typeface="Arial"/>
              </a:rPr>
              <a:t>Fifth Outline Level</a:t>
            </a:r>
            <a:endParaRPr b="0" lang="en-US" sz="1800" spc="-1" strike="noStrike">
              <a:latin typeface="Arial"/>
            </a:endParaRPr>
          </a:p>
          <a:p>
            <a:pPr lvl="5" marL="2592000" indent="-216000">
              <a:spcBef>
                <a:spcPts val="283"/>
              </a:spcBef>
              <a:buClr>
                <a:srgbClr val="000000"/>
              </a:buClr>
              <a:buSzPct val="45000"/>
              <a:buFont typeface="Wingdings" charset="2"/>
              <a:buChar char=""/>
            </a:pPr>
            <a:r>
              <a:rPr b="0" lang="en-US" sz="1800" spc="-1" strike="noStrike">
                <a:latin typeface="Arial"/>
              </a:rPr>
              <a:t>Sixth Outline Level</a:t>
            </a:r>
            <a:endParaRPr b="0" lang="en-US" sz="1800" spc="-1" strike="noStrike">
              <a:latin typeface="Arial"/>
            </a:endParaRPr>
          </a:p>
          <a:p>
            <a:pPr lvl="6" marL="3024000" indent="-216000">
              <a:spcBef>
                <a:spcPts val="283"/>
              </a:spcBef>
              <a:buClr>
                <a:srgbClr val="000000"/>
              </a:buClr>
              <a:buSzPct val="45000"/>
              <a:buFont typeface="Wingdings" charset="2"/>
              <a:buChar char=""/>
            </a:pPr>
            <a:r>
              <a:rPr b="0" lang="en-US" sz="1800" spc="-1" strike="noStrike">
                <a:latin typeface="Arial"/>
              </a:rPr>
              <a:t>Seventh Outline Level</a:t>
            </a:r>
            <a:endParaRPr b="0" lang="en-US"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373" name="CustomShape 2"/>
          <p:cNvSpPr/>
          <p:nvPr/>
        </p:nvSpPr>
        <p:spPr>
          <a:xfrm>
            <a:off x="2957400" y="4767120"/>
            <a:ext cx="546660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374" name="Picture 8" descr="CompTIA_logo.wmf"/>
          <p:cNvPicPr/>
          <p:nvPr/>
        </p:nvPicPr>
        <p:blipFill>
          <a:blip r:embed="rId2"/>
          <a:stretch/>
        </p:blipFill>
        <p:spPr>
          <a:xfrm>
            <a:off x="457200" y="4853880"/>
            <a:ext cx="611640" cy="129960"/>
          </a:xfrm>
          <a:prstGeom prst="rect">
            <a:avLst/>
          </a:prstGeom>
          <a:ln>
            <a:noFill/>
          </a:ln>
        </p:spPr>
      </p:pic>
      <p:pic>
        <p:nvPicPr>
          <p:cNvPr id="375" name="Picture 7"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376"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77"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15" name="CustomShape 2"/>
          <p:cNvSpPr/>
          <p:nvPr/>
        </p:nvSpPr>
        <p:spPr>
          <a:xfrm>
            <a:off x="457200" y="331560"/>
            <a:ext cx="8228520" cy="432396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416" name="Picture 7" descr="CompTIA_logo.wmf"/>
          <p:cNvPicPr/>
          <p:nvPr/>
        </p:nvPicPr>
        <p:blipFill>
          <a:blip r:embed="rId2"/>
          <a:stretch/>
        </p:blipFill>
        <p:spPr>
          <a:xfrm>
            <a:off x="457200" y="4853880"/>
            <a:ext cx="611640" cy="129960"/>
          </a:xfrm>
          <a:prstGeom prst="rect">
            <a:avLst/>
          </a:prstGeom>
          <a:ln>
            <a:noFill/>
          </a:ln>
        </p:spPr>
      </p:pic>
      <p:sp>
        <p:nvSpPr>
          <p:cNvPr id="41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1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56" name="CustomShape 2"/>
          <p:cNvSpPr/>
          <p:nvPr/>
        </p:nvSpPr>
        <p:spPr>
          <a:xfrm>
            <a:off x="3436920" y="4767120"/>
            <a:ext cx="49989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57" name="Picture 7" descr="CompTIA_logo.wmf"/>
          <p:cNvPicPr/>
          <p:nvPr/>
        </p:nvPicPr>
        <p:blipFill>
          <a:blip r:embed="rId2"/>
          <a:stretch/>
        </p:blipFill>
        <p:spPr>
          <a:xfrm>
            <a:off x="457200" y="4853880"/>
            <a:ext cx="611640" cy="129960"/>
          </a:xfrm>
          <a:prstGeom prst="rect">
            <a:avLst/>
          </a:prstGeom>
          <a:ln>
            <a:noFill/>
          </a:ln>
        </p:spPr>
      </p:pic>
      <p:pic>
        <p:nvPicPr>
          <p:cNvPr id="458" name="Picture 6"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45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98" name="CustomShape 2"/>
          <p:cNvSpPr/>
          <p:nvPr/>
        </p:nvSpPr>
        <p:spPr>
          <a:xfrm>
            <a:off x="2957400" y="4767120"/>
            <a:ext cx="546660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99" name="Picture 8" descr="CompTIA_logo.wmf"/>
          <p:cNvPicPr/>
          <p:nvPr/>
        </p:nvPicPr>
        <p:blipFill>
          <a:blip r:embed="rId2"/>
          <a:stretch/>
        </p:blipFill>
        <p:spPr>
          <a:xfrm>
            <a:off x="457200" y="4853880"/>
            <a:ext cx="611640" cy="129960"/>
          </a:xfrm>
          <a:prstGeom prst="rect">
            <a:avLst/>
          </a:prstGeom>
          <a:ln>
            <a:noFill/>
          </a:ln>
        </p:spPr>
      </p:pic>
      <p:pic>
        <p:nvPicPr>
          <p:cNvPr id="500" name="Picture 7"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50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0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42" name="CustomShape 2"/>
          <p:cNvSpPr/>
          <p:nvPr/>
        </p:nvSpPr>
        <p:spPr>
          <a:xfrm>
            <a:off x="2691000" y="4767120"/>
            <a:ext cx="573300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43" name="Picture 4" descr="CompTIA_logo.wmf"/>
          <p:cNvPicPr/>
          <p:nvPr/>
        </p:nvPicPr>
        <p:blipFill>
          <a:blip r:embed="rId2"/>
          <a:stretch/>
        </p:blipFill>
        <p:spPr>
          <a:xfrm>
            <a:off x="457200" y="4853880"/>
            <a:ext cx="611640" cy="129960"/>
          </a:xfrm>
          <a:prstGeom prst="rect">
            <a:avLst/>
          </a:prstGeom>
          <a:ln>
            <a:noFill/>
          </a:ln>
        </p:spPr>
      </p:pic>
      <p:pic>
        <p:nvPicPr>
          <p:cNvPr id="44" name="Picture 7"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4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84" name="PlaceHolder 2"/>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22" name="Picture 4" descr="A close up of a sign&#10;&#10;Description automatically generated"/>
          <p:cNvPicPr/>
          <p:nvPr/>
        </p:nvPicPr>
        <p:blipFill>
          <a:blip r:embed="rId2"/>
          <a:stretch/>
        </p:blipFill>
        <p:spPr>
          <a:xfrm>
            <a:off x="8641440" y="46440"/>
            <a:ext cx="501480" cy="501480"/>
          </a:xfrm>
          <a:prstGeom prst="rect">
            <a:avLst/>
          </a:prstGeom>
          <a:ln>
            <a:noFill/>
          </a:ln>
        </p:spPr>
      </p:pic>
      <p:sp>
        <p:nvSpPr>
          <p:cNvPr id="123" name="CustomShape 2"/>
          <p:cNvSpPr/>
          <p:nvPr/>
        </p:nvSpPr>
        <p:spPr>
          <a:xfrm>
            <a:off x="2691000" y="4767120"/>
            <a:ext cx="573300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24" name="Picture 4" descr="CompTIA_logo.wmf"/>
          <p:cNvPicPr/>
          <p:nvPr/>
        </p:nvPicPr>
        <p:blipFill>
          <a:blip r:embed="rId3"/>
          <a:stretch/>
        </p:blipFill>
        <p:spPr>
          <a:xfrm>
            <a:off x="457200" y="4853880"/>
            <a:ext cx="611640" cy="129960"/>
          </a:xfrm>
          <a:prstGeom prst="rect">
            <a:avLst/>
          </a:prstGeom>
          <a:ln>
            <a:noFill/>
          </a:ln>
        </p:spPr>
      </p:pic>
      <p:sp>
        <p:nvSpPr>
          <p:cNvPr id="125"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26"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164" name="Picture 4" descr="A close up of a sign&#10;&#10;Description automatically generated"/>
          <p:cNvPicPr/>
          <p:nvPr/>
        </p:nvPicPr>
        <p:blipFill>
          <a:blip r:embed="rId2"/>
          <a:stretch/>
        </p:blipFill>
        <p:spPr>
          <a:xfrm>
            <a:off x="8641440" y="46440"/>
            <a:ext cx="501480" cy="501480"/>
          </a:xfrm>
          <a:prstGeom prst="rect">
            <a:avLst/>
          </a:prstGeom>
          <a:ln>
            <a:noFill/>
          </a:ln>
        </p:spPr>
      </p:pic>
      <p:sp>
        <p:nvSpPr>
          <p:cNvPr id="165" name="CustomShape 2"/>
          <p:cNvSpPr/>
          <p:nvPr/>
        </p:nvSpPr>
        <p:spPr>
          <a:xfrm>
            <a:off x="3436920" y="4767120"/>
            <a:ext cx="49989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2022 CompTIA, Inc. and its Affiliates. All Rights Reserved.  |  CompTIA.org</a:t>
            </a:r>
            <a:endParaRPr b="0" lang="en-US" sz="900" spc="-1" strike="noStrike">
              <a:latin typeface="Arial"/>
            </a:endParaRPr>
          </a:p>
        </p:txBody>
      </p:sp>
      <p:pic>
        <p:nvPicPr>
          <p:cNvPr id="166" name="Picture 7" descr="CompTIA_logo.wmf"/>
          <p:cNvPicPr/>
          <p:nvPr/>
        </p:nvPicPr>
        <p:blipFill>
          <a:blip r:embed="rId3"/>
          <a:stretch/>
        </p:blipFill>
        <p:spPr>
          <a:xfrm>
            <a:off x="457200" y="4853880"/>
            <a:ext cx="611640" cy="129960"/>
          </a:xfrm>
          <a:prstGeom prst="rect">
            <a:avLst/>
          </a:prstGeom>
          <a:ln>
            <a:noFill/>
          </a:ln>
        </p:spPr>
      </p:pic>
      <p:sp>
        <p:nvSpPr>
          <p:cNvPr id="167"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68"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5"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06" name="CustomShape 2"/>
          <p:cNvSpPr/>
          <p:nvPr/>
        </p:nvSpPr>
        <p:spPr>
          <a:xfrm>
            <a:off x="3436920" y="4767120"/>
            <a:ext cx="49989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07" name="Picture 7" descr="CompTIA_logo.wmf"/>
          <p:cNvPicPr/>
          <p:nvPr/>
        </p:nvPicPr>
        <p:blipFill>
          <a:blip r:embed="rId2"/>
          <a:stretch/>
        </p:blipFill>
        <p:spPr>
          <a:xfrm>
            <a:off x="457200" y="4853880"/>
            <a:ext cx="611640" cy="129960"/>
          </a:xfrm>
          <a:prstGeom prst="rect">
            <a:avLst/>
          </a:prstGeom>
          <a:ln>
            <a:noFill/>
          </a:ln>
        </p:spPr>
      </p:pic>
      <p:pic>
        <p:nvPicPr>
          <p:cNvPr id="208" name="Picture 6"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209"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10"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7"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48" name="CustomShape 2"/>
          <p:cNvSpPr/>
          <p:nvPr/>
        </p:nvSpPr>
        <p:spPr>
          <a:xfrm>
            <a:off x="3436920" y="4767120"/>
            <a:ext cx="4998960" cy="272880"/>
          </a:xfrm>
          <a:prstGeom prst="rect">
            <a:avLst/>
          </a:prstGeom>
          <a:noFill/>
          <a:ln>
            <a:noFill/>
          </a:ln>
        </p:spPr>
        <p:style>
          <a:lnRef idx="0"/>
          <a:fillRef idx="0"/>
          <a:effectRef idx="0"/>
          <a:fontRef idx="minor"/>
        </p:style>
        <p:txBody>
          <a:bodyPr lIns="0" rIns="0" tIns="45000" bIns="45000" anchor="ctr">
            <a:noAutofit/>
          </a:bodyPr>
          <a:p>
            <a:pPr algn="r">
              <a:lnSpc>
                <a:spcPct val="100000"/>
              </a:lnSpc>
            </a:pPr>
            <a:r>
              <a:rPr b="0" lang="en-US" sz="900" spc="-1" strike="noStrike">
                <a:solidFill>
                  <a:srgbClr val="69727b"/>
                </a:solidFill>
                <a:latin typeface="Calibri"/>
                <a:ea typeface="DejaVu Sans"/>
              </a:rPr>
              <a:t>Copyright (c) 2021 CompTIA Properties, LLC. All Rights Reserved.  |  CompTIA.org</a:t>
            </a:r>
            <a:endParaRPr b="0" lang="en-US" sz="900" spc="-1" strike="noStrike">
              <a:latin typeface="Arial"/>
            </a:endParaRPr>
          </a:p>
        </p:txBody>
      </p:sp>
      <p:pic>
        <p:nvPicPr>
          <p:cNvPr id="249" name="Picture 6" descr="CompTIA_logo.wmf"/>
          <p:cNvPicPr/>
          <p:nvPr/>
        </p:nvPicPr>
        <p:blipFill>
          <a:blip r:embed="rId2"/>
          <a:stretch/>
        </p:blipFill>
        <p:spPr>
          <a:xfrm>
            <a:off x="457200" y="4853880"/>
            <a:ext cx="611640" cy="129960"/>
          </a:xfrm>
          <a:prstGeom prst="rect">
            <a:avLst/>
          </a:prstGeom>
          <a:ln>
            <a:noFill/>
          </a:ln>
        </p:spPr>
      </p:pic>
      <p:pic>
        <p:nvPicPr>
          <p:cNvPr id="250" name="Picture 7" descr="A close up of a sign&#10;&#10;Description automatically generated"/>
          <p:cNvPicPr/>
          <p:nvPr/>
        </p:nvPicPr>
        <p:blipFill>
          <a:blip r:embed="rId3"/>
          <a:stretch/>
        </p:blipFill>
        <p:spPr>
          <a:xfrm>
            <a:off x="8372520" y="102240"/>
            <a:ext cx="627840" cy="627840"/>
          </a:xfrm>
          <a:prstGeom prst="rect">
            <a:avLst/>
          </a:prstGeom>
          <a:ln>
            <a:noFill/>
          </a:ln>
        </p:spPr>
      </p:pic>
      <p:sp>
        <p:nvSpPr>
          <p:cNvPr id="251"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52"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9" name="Line 1"/>
          <p:cNvSpPr/>
          <p:nvPr/>
        </p:nvSpPr>
        <p:spPr>
          <a:xfrm>
            <a:off x="45720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sp>
        <p:nvSpPr>
          <p:cNvPr id="290" name="CustomShape 2"/>
          <p:cNvSpPr/>
          <p:nvPr/>
        </p:nvSpPr>
        <p:spPr>
          <a:xfrm>
            <a:off x="457200" y="331560"/>
            <a:ext cx="8228520" cy="4323960"/>
          </a:xfrm>
          <a:prstGeom prst="round2DiagRect">
            <a:avLst>
              <a:gd name="adj1" fmla="val 0"/>
              <a:gd name="adj2" fmla="val 9418"/>
            </a:avLst>
          </a:prstGeom>
          <a:solidFill>
            <a:schemeClr val="accent5"/>
          </a:solidFill>
          <a:ln>
            <a:noFill/>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91" name="Picture 7" descr="CompTIA_logo.wmf"/>
          <p:cNvPicPr/>
          <p:nvPr/>
        </p:nvPicPr>
        <p:blipFill>
          <a:blip r:embed="rId2"/>
          <a:stretch/>
        </p:blipFill>
        <p:spPr>
          <a:xfrm>
            <a:off x="457200" y="4853880"/>
            <a:ext cx="611640" cy="129960"/>
          </a:xfrm>
          <a:prstGeom prst="rect">
            <a:avLst/>
          </a:prstGeom>
          <a:ln>
            <a:noFill/>
          </a:ln>
        </p:spPr>
      </p:pic>
      <p:sp>
        <p:nvSpPr>
          <p:cNvPr id="292"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293"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Line 1"/>
          <p:cNvSpPr/>
          <p:nvPr/>
        </p:nvSpPr>
        <p:spPr>
          <a:xfrm>
            <a:off x="456840" y="4767120"/>
            <a:ext cx="8229600" cy="0"/>
          </a:xfrm>
          <a:prstGeom prst="line">
            <a:avLst/>
          </a:prstGeom>
          <a:ln w="12600">
            <a:solidFill>
              <a:srgbClr val="69727b"/>
            </a:solidFill>
            <a:round/>
          </a:ln>
        </p:spPr>
        <p:style>
          <a:lnRef idx="2">
            <a:schemeClr val="accent1"/>
          </a:lnRef>
          <a:fillRef idx="0">
            <a:schemeClr val="accent1"/>
          </a:fillRef>
          <a:effectRef idx="1">
            <a:schemeClr val="accent1"/>
          </a:effectRef>
          <a:fontRef idx="minor"/>
        </p:style>
      </p:sp>
      <p:pic>
        <p:nvPicPr>
          <p:cNvPr id="331" name="Picture 4" descr="A close up of a sign&#10;&#10;Description automatically generated"/>
          <p:cNvPicPr/>
          <p:nvPr/>
        </p:nvPicPr>
        <p:blipFill>
          <a:blip r:embed="rId2"/>
          <a:stretch/>
        </p:blipFill>
        <p:spPr>
          <a:xfrm>
            <a:off x="8641440" y="46440"/>
            <a:ext cx="501120" cy="501120"/>
          </a:xfrm>
          <a:prstGeom prst="rect">
            <a:avLst/>
          </a:prstGeom>
          <a:ln>
            <a:noFill/>
          </a:ln>
        </p:spPr>
      </p:pic>
      <p:sp>
        <p:nvSpPr>
          <p:cNvPr id="332" name="CustomShape 2"/>
          <p:cNvSpPr/>
          <p:nvPr/>
        </p:nvSpPr>
        <p:spPr>
          <a:xfrm>
            <a:off x="3436560" y="4767480"/>
            <a:ext cx="4998600" cy="272520"/>
          </a:xfrm>
          <a:prstGeom prst="rect">
            <a:avLst/>
          </a:prstGeom>
          <a:noFill/>
          <a:ln>
            <a:noFill/>
          </a:ln>
        </p:spPr>
        <p:style>
          <a:lnRef idx="0"/>
          <a:fillRef idx="0"/>
          <a:effectRef idx="0"/>
          <a:fontRef idx="minor"/>
        </p:style>
        <p:txBody>
          <a:bodyPr lIns="0" rIns="0" tIns="60840" bIns="60840" anchor="ctr">
            <a:noAutofit/>
          </a:bodyPr>
          <a:p>
            <a:pPr algn="r">
              <a:lnSpc>
                <a:spcPct val="100000"/>
              </a:lnSpc>
            </a:pPr>
            <a:r>
              <a:rPr b="0" lang="en-US" sz="1200" spc="-1" strike="noStrike">
                <a:solidFill>
                  <a:srgbClr val="69727b"/>
                </a:solidFill>
                <a:latin typeface="Calibri"/>
                <a:ea typeface="DejaVu Sans"/>
              </a:rPr>
              <a:t>Copyright (c) 2022 CompTIA, Inc. and its Affiliates. All Rights Reserved.  |  CompTIA.org</a:t>
            </a:r>
            <a:endParaRPr b="0" lang="en-US" sz="1200" spc="-1" strike="noStrike">
              <a:latin typeface="Arial"/>
            </a:endParaRPr>
          </a:p>
        </p:txBody>
      </p:sp>
      <p:pic>
        <p:nvPicPr>
          <p:cNvPr id="333" name="Picture 7" descr="CompTIA_logo.wmf"/>
          <p:cNvPicPr/>
          <p:nvPr/>
        </p:nvPicPr>
        <p:blipFill>
          <a:blip r:embed="rId3"/>
          <a:stretch/>
        </p:blipFill>
        <p:spPr>
          <a:xfrm>
            <a:off x="456840" y="4853880"/>
            <a:ext cx="611280" cy="129600"/>
          </a:xfrm>
          <a:prstGeom prst="rect">
            <a:avLst/>
          </a:prstGeom>
          <a:ln>
            <a:noFill/>
          </a:ln>
        </p:spPr>
      </p:pic>
      <p:sp>
        <p:nvSpPr>
          <p:cNvPr id="334" name="PlaceHolder 3"/>
          <p:cNvSpPr>
            <a:spLocks noGrp="1"/>
          </p:cNvSpPr>
          <p:nvPr>
            <p:ph type="title"/>
          </p:nvPr>
        </p:nvSpPr>
        <p:spPr>
          <a:xfrm>
            <a:off x="457200" y="205200"/>
            <a:ext cx="8229240" cy="8586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335" name="PlaceHolder 4"/>
          <p:cNvSpPr>
            <a:spLocks noGrp="1"/>
          </p:cNvSpPr>
          <p:nvPr>
            <p:ph type="body"/>
          </p:nvPr>
        </p:nvSpPr>
        <p:spPr>
          <a:xfrm>
            <a:off x="457200" y="1203480"/>
            <a:ext cx="8229240" cy="298296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1.xml"/><Relationship Id="rId5"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8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2.xml.rels><?xml version="1.0" encoding="UTF-8"?>
<Relationships xmlns="http://schemas.openxmlformats.org/package/2006/relationships"><Relationship Id="rId1" Type="http://schemas.openxmlformats.org/officeDocument/2006/relationships/hyperlink" Target="https://gateway.on24.com/wcc/eh/1119137/category/16389/linux-ttt-series/" TargetMode="External"/><Relationship Id="rId2" Type="http://schemas.openxmlformats.org/officeDocument/2006/relationships/slideLayout" Target="../slideLayouts/slideLayout61.xml"/>
</Relationships>
</file>

<file path=ppt/slides/_rels/slide13.xml.rels><?xml version="1.0" encoding="UTF-8"?>
<Relationships xmlns="http://schemas.openxmlformats.org/package/2006/relationships"><Relationship Id="rId1" Type="http://schemas.openxmlformats.org/officeDocument/2006/relationships/hyperlink" Target="https://www.virtualbox.org/wiki/Downloads" TargetMode="External"/><Relationship Id="rId2"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hyperlink" Target="https://www.osboxes.org/centos/" TargetMode="External"/><Relationship Id="rId2" Type="http://schemas.openxmlformats.org/officeDocument/2006/relationships/hyperlink" Target="https://www.osboxes.org/fedora/" TargetMode="External"/><Relationship Id="rId3" Type="http://schemas.openxmlformats.org/officeDocument/2006/relationships/hyperlink" Target="https://www.osboxes.org/kali-linux/" TargetMode="External"/><Relationship Id="rId4" Type="http://schemas.openxmlformats.org/officeDocument/2006/relationships/hyperlink" Target="https://www.osboxes.org/ubuntu/" TargetMode="External"/><Relationship Id="rId5" Type="http://schemas.openxmlformats.org/officeDocument/2006/relationships/slideLayout" Target="../slideLayouts/slideLayout61.xml"/>
</Relationships>
</file>

<file path=ppt/slides/_rels/slide15.xml.rels><?xml version="1.0" encoding="UTF-8"?>
<Relationships xmlns="http://schemas.openxmlformats.org/package/2006/relationships"><Relationship Id="rId1" Type="http://schemas.openxmlformats.org/officeDocument/2006/relationships/hyperlink" Target="https://ubuntu.com/download" TargetMode="External"/><Relationship Id="rId2" Type="http://schemas.openxmlformats.org/officeDocument/2006/relationships/hyperlink" Target="https://getfedora.org/en/workstation/download/" TargetMode="External"/><Relationship Id="rId3" Type="http://schemas.openxmlformats.org/officeDocument/2006/relationships/hyperlink" Target="https://www.redhat.com/en/technologies/linux-platforms/enterprise-linux" TargetMode="External"/><Relationship Id="rId4" Type="http://schemas.openxmlformats.org/officeDocument/2006/relationships/hyperlink" Target="https://www.turnkeylinux.org/" TargetMode="External"/><Relationship Id="rId5" Type="http://schemas.openxmlformats.org/officeDocument/2006/relationships/slideLayout" Target="../slideLayouts/slideLayout97.xml"/>
</Relationships>
</file>

<file path=ppt/slides/_rels/slide16.xml.rels><?xml version="1.0" encoding="UTF-8"?>
<Relationships xmlns="http://schemas.openxmlformats.org/package/2006/relationships"><Relationship Id="rId1" Type="http://schemas.openxmlformats.org/officeDocument/2006/relationships/image" Target="../media/image52.png"/><Relationship Id="rId2" Type="http://schemas.openxmlformats.org/officeDocument/2006/relationships/image" Target="../media/image53.png"/><Relationship Id="rId3" Type="http://schemas.openxmlformats.org/officeDocument/2006/relationships/slideLayout" Target="../slideLayouts/slideLayout61.xml"/>
</Relationships>
</file>

<file path=ppt/slides/_rels/slide17.xml.rels><?xml version="1.0" encoding="UTF-8"?>
<Relationships xmlns="http://schemas.openxmlformats.org/package/2006/relationships"><Relationship Id="rId1" Type="http://schemas.openxmlformats.org/officeDocument/2006/relationships/hyperlink" Target="http://www.mctechs.com/CompTIA/Linux+TTT/" TargetMode="External"/><Relationship Id="rId2" Type="http://schemas.openxmlformats.org/officeDocument/2006/relationships/image" Target="../media/image54.png"/><Relationship Id="rId3"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hyperlink" Target="https://www.techbrown.com/most-useful-bash-scripts-linux-system-administrator/" TargetMode="External"/><Relationship Id="rId2" Type="http://schemas.openxmlformats.org/officeDocument/2006/relationships/hyperlink" Target="https://www.tomzone.fr/5-important-scripts-useful-for-a-linux-system-administrator/" TargetMode="External"/><Relationship Id="rId3" Type="http://schemas.openxmlformats.org/officeDocument/2006/relationships/hyperlink" Target="https://github.com/errnair/sysadmin-shell-scripts" TargetMode="External"/><Relationship Id="rId4" Type="http://schemas.openxmlformats.org/officeDocument/2006/relationships/hyperlink" Target="https://github.com/topics/linux-administration" TargetMode="External"/><Relationship Id="rId5" Type="http://schemas.openxmlformats.org/officeDocument/2006/relationships/slideLayout" Target="../slideLayouts/slideLayout97.xml"/>
</Relationships>
</file>

<file path=ppt/slides/_rels/slide19.xml.rels><?xml version="1.0" encoding="UTF-8"?>
<Relationships xmlns="http://schemas.openxmlformats.org/package/2006/relationships"><Relationship Id="rId1" Type="http://schemas.openxmlformats.org/officeDocument/2006/relationships/hyperlink" Target="https://overthewire.org/" TargetMode="External"/><Relationship Id="rId2" Type="http://schemas.openxmlformats.org/officeDocument/2006/relationships/hyperlink" Target="https://overthewire.org/wargames/bandit/" TargetMode="External"/><Relationship Id="rId3" Type="http://schemas.openxmlformats.org/officeDocument/2006/relationships/image" Target="../media/image55.png"/><Relationship Id="rId4"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slideLayout" Target="../slideLayouts/slideLayout85.xml"/>
</Relationships>
</file>

<file path=ppt/slides/_rels/slide21.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hyperlink" Target="https://www.gnu.org/software/sed/manual/sed.htmll" TargetMode="External"/><Relationship Id="rId2"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145.xml"/>
</Relationships>
</file>

<file path=ppt/slides/_rels/slide29.xml.rels><?xml version="1.0" encoding="UTF-8"?>
<Relationships xmlns="http://schemas.openxmlformats.org/package/2006/relationships"><Relationship Id="rId1" Type="http://schemas.openxmlformats.org/officeDocument/2006/relationships/image" Target="../media/image59.png"/><Relationship Id="rId2" Type="http://schemas.openxmlformats.org/officeDocument/2006/relationships/slideLayout" Target="../slideLayouts/slideLayout121.xml"/>
</Relationships>
</file>

<file path=ppt/slides/_rels/slide3.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slideLayout" Target="../slideLayouts/slideLayout25.xml"/>
</Relationships>
</file>

<file path=ppt/slides/_rels/slide30.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13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3.xml"/>
</Relationships>
</file>

<file path=ppt/slides/_rels/slide4.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37.xml"/>
</Relationships>
</file>

<file path=ppt/slides/_rels/slide40.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jpe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6" Type="http://schemas.openxmlformats.org/officeDocument/2006/relationships/image" Target="../media/image44.png"/><Relationship Id="rId17" Type="http://schemas.openxmlformats.org/officeDocument/2006/relationships/image" Target="../media/image45.png"/><Relationship Id="rId18" Type="http://schemas.openxmlformats.org/officeDocument/2006/relationships/image" Target="../media/image46.png"/><Relationship Id="rId19" Type="http://schemas.openxmlformats.org/officeDocument/2006/relationships/image" Target="../media/image47.png"/><Relationship Id="rId20"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6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8.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5" name="CustomShape 1"/>
          <p:cNvSpPr/>
          <p:nvPr/>
        </p:nvSpPr>
        <p:spPr>
          <a:xfrm>
            <a:off x="457200" y="3158640"/>
            <a:ext cx="8228520" cy="662040"/>
          </a:xfrm>
          <a:prstGeom prst="rect">
            <a:avLst/>
          </a:prstGeom>
          <a:noFill/>
          <a:ln>
            <a:noFill/>
          </a:ln>
        </p:spPr>
        <p:style>
          <a:lnRef idx="0"/>
          <a:fillRef idx="0"/>
          <a:effectRef idx="0"/>
          <a:fontRef idx="minor"/>
        </p:style>
        <p:txBody>
          <a:bodyPr lIns="0" rIns="0" tIns="45000" bIns="45000" anchor="b">
            <a:noAutofit/>
          </a:bodyPr>
          <a:p>
            <a:pPr>
              <a:lnSpc>
                <a:spcPct val="100000"/>
              </a:lnSpc>
            </a:pPr>
            <a:r>
              <a:rPr b="1" lang="en-US" sz="2800" spc="-1" strike="noStrike">
                <a:solidFill>
                  <a:srgbClr val="ff0000"/>
                </a:solidFill>
                <a:latin typeface="Calibri"/>
                <a:ea typeface="DejaVu Sans"/>
              </a:rPr>
              <a:t>Linux+ XK0-005 TTT Session 2:</a:t>
            </a:r>
            <a:endParaRPr b="0" lang="en-US" sz="2800" spc="-1" strike="noStrike">
              <a:latin typeface="Arial"/>
            </a:endParaRPr>
          </a:p>
        </p:txBody>
      </p:sp>
      <p:sp>
        <p:nvSpPr>
          <p:cNvPr id="546" name="CustomShape 2"/>
          <p:cNvSpPr/>
          <p:nvPr/>
        </p:nvSpPr>
        <p:spPr>
          <a:xfrm>
            <a:off x="457200" y="3781800"/>
            <a:ext cx="6399720" cy="488520"/>
          </a:xfrm>
          <a:prstGeom prst="rect">
            <a:avLst/>
          </a:prstGeom>
          <a:noFill/>
          <a:ln>
            <a:noFill/>
          </a:ln>
        </p:spPr>
        <p:style>
          <a:lnRef idx="0"/>
          <a:fillRef idx="0"/>
          <a:effectRef idx="0"/>
          <a:fontRef idx="minor"/>
        </p:style>
        <p:txBody>
          <a:bodyPr lIns="0" rIns="0" tIns="45000" bIns="45000">
            <a:noAutofit/>
          </a:bodyPr>
          <a:p>
            <a:pPr>
              <a:lnSpc>
                <a:spcPct val="100000"/>
              </a:lnSpc>
              <a:spcBef>
                <a:spcPts val="1199"/>
              </a:spcBef>
            </a:pPr>
            <a:r>
              <a:rPr b="0" lang="en-US" sz="1600" spc="-1" strike="noStrike">
                <a:solidFill>
                  <a:srgbClr val="ff0000"/>
                </a:solidFill>
                <a:latin typeface="Calibri"/>
                <a:ea typeface="DejaVu Sans"/>
              </a:rPr>
              <a:t>Domains 1.2 (Files) and 1.3 (Storage)</a:t>
            </a:r>
            <a:endParaRPr b="0" lang="en-US" sz="1600" spc="-1" strike="noStrike">
              <a:latin typeface="Arial"/>
            </a:endParaRPr>
          </a:p>
        </p:txBody>
      </p:sp>
      <p:sp>
        <p:nvSpPr>
          <p:cNvPr id="547" name="CustomShape 3"/>
          <p:cNvSpPr/>
          <p:nvPr/>
        </p:nvSpPr>
        <p:spPr>
          <a:xfrm>
            <a:off x="8881920" y="4767120"/>
            <a:ext cx="261000" cy="27360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DADA23EE-EA9A-46CE-BD39-81B94DEA845A}" type="slidenum">
              <a:rPr b="0" lang="en-US" sz="680" spc="-1" strike="noStrike">
                <a:solidFill>
                  <a:srgbClr val="69727b"/>
                </a:solidFill>
                <a:latin typeface="Calibri"/>
                <a:ea typeface="DejaVu Sans"/>
              </a:rPr>
              <a:t>&lt;number&gt;</a:t>
            </a:fld>
            <a:endParaRPr b="0" lang="en-US" sz="680" spc="-1" strike="noStrike">
              <a:latin typeface="Arial"/>
            </a:endParaRPr>
          </a:p>
        </p:txBody>
      </p:sp>
      <p:sp>
        <p:nvSpPr>
          <p:cNvPr id="548" name="CustomShape 4"/>
          <p:cNvSpPr/>
          <p:nvPr/>
        </p:nvSpPr>
        <p:spPr>
          <a:xfrm>
            <a:off x="455400" y="3047040"/>
            <a:ext cx="5740920" cy="924480"/>
          </a:xfrm>
          <a:prstGeom prst="rect">
            <a:avLst/>
          </a:prstGeom>
          <a:noFill/>
          <a:ln>
            <a:noFill/>
          </a:ln>
        </p:spPr>
        <p:style>
          <a:lnRef idx="0"/>
          <a:fillRef idx="0"/>
          <a:effectRef idx="0"/>
          <a:fontRef idx="minor"/>
        </p:style>
      </p:sp>
      <p:sp>
        <p:nvSpPr>
          <p:cNvPr id="549" name="CustomShape 5"/>
          <p:cNvSpPr/>
          <p:nvPr/>
        </p:nvSpPr>
        <p:spPr>
          <a:xfrm>
            <a:off x="1150200" y="4261680"/>
            <a:ext cx="4799520" cy="22248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July 12, 2022</a:t>
            </a:r>
            <a:endParaRPr b="0" lang="en-US" sz="1200" spc="-1" strike="noStrike">
              <a:latin typeface="Arial"/>
            </a:endParaRPr>
          </a:p>
        </p:txBody>
      </p:sp>
      <p:pic>
        <p:nvPicPr>
          <p:cNvPr id="550" name="Picture 2" descr=""/>
          <p:cNvPicPr/>
          <p:nvPr/>
        </p:nvPicPr>
        <p:blipFill>
          <a:blip r:embed="rId1"/>
          <a:stretch/>
        </p:blipFill>
        <p:spPr>
          <a:xfrm>
            <a:off x="6197760" y="4493160"/>
            <a:ext cx="232560" cy="196200"/>
          </a:xfrm>
          <a:prstGeom prst="rect">
            <a:avLst/>
          </a:prstGeom>
          <a:ln>
            <a:noFill/>
          </a:ln>
        </p:spPr>
      </p:pic>
      <p:sp>
        <p:nvSpPr>
          <p:cNvPr id="551" name="CustomShape 6"/>
          <p:cNvSpPr/>
          <p:nvPr/>
        </p:nvSpPr>
        <p:spPr>
          <a:xfrm>
            <a:off x="6498360" y="4435560"/>
            <a:ext cx="2644560" cy="239760"/>
          </a:xfrm>
          <a:prstGeom prst="rect">
            <a:avLst/>
          </a:prstGeom>
          <a:noFill/>
          <a:ln>
            <a:noFill/>
          </a:ln>
        </p:spPr>
        <p:style>
          <a:lnRef idx="0"/>
          <a:fillRef idx="0"/>
          <a:effectRef idx="0"/>
          <a:fontRef idx="minor"/>
        </p:style>
        <p:txBody>
          <a:bodyPr lIns="0" rIns="0" tIns="34200" bIns="34200">
            <a:noAutofit/>
          </a:bodyPr>
          <a:p>
            <a:pPr>
              <a:lnSpc>
                <a:spcPct val="100000"/>
              </a:lnSpc>
              <a:spcBef>
                <a:spcPts val="901"/>
              </a:spcBef>
            </a:pPr>
            <a:r>
              <a:rPr b="0" lang="en-US" sz="1200" spc="-1" strike="noStrike">
                <a:solidFill>
                  <a:srgbClr val="69727b"/>
                </a:solidFill>
                <a:latin typeface="Calibri"/>
                <a:ea typeface="宋体"/>
              </a:rPr>
              <a:t>@TeachCompTIA    #LinuxPlusTTT</a:t>
            </a:r>
            <a:endParaRPr b="0" lang="en-US" sz="1200" spc="-1" strike="noStrike">
              <a:latin typeface="Arial"/>
            </a:endParaRPr>
          </a:p>
        </p:txBody>
      </p:sp>
      <p:pic>
        <p:nvPicPr>
          <p:cNvPr id="552" name="Picture 17" descr="A picture containing sitting, black, white&#10;&#10;Description automatically generated"/>
          <p:cNvPicPr/>
          <p:nvPr/>
        </p:nvPicPr>
        <p:blipFill>
          <a:blip r:embed="rId2"/>
          <a:stretch/>
        </p:blipFill>
        <p:spPr>
          <a:xfrm>
            <a:off x="455040" y="331920"/>
            <a:ext cx="6643080" cy="2213640"/>
          </a:xfrm>
          <a:prstGeom prst="rect">
            <a:avLst/>
          </a:prstGeom>
          <a:ln>
            <a:noFill/>
          </a:ln>
        </p:spPr>
      </p:pic>
      <p:pic>
        <p:nvPicPr>
          <p:cNvPr id="553" name="Picture 8" descr="Logo&#10;&#10;Description automatically generated with medium confidence"/>
          <p:cNvPicPr/>
          <p:nvPr/>
        </p:nvPicPr>
        <p:blipFill>
          <a:blip r:embed="rId3"/>
          <a:stretch/>
        </p:blipFill>
        <p:spPr>
          <a:xfrm>
            <a:off x="5355360" y="-97560"/>
            <a:ext cx="3656520" cy="365652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4" name="CustomShape 1"/>
          <p:cNvSpPr/>
          <p:nvPr/>
        </p:nvSpPr>
        <p:spPr>
          <a:xfrm>
            <a:off x="722160" y="1955160"/>
            <a:ext cx="7771320" cy="10206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25" name="CustomShape 2"/>
          <p:cNvSpPr/>
          <p:nvPr/>
        </p:nvSpPr>
        <p:spPr>
          <a:xfrm>
            <a:off x="722160" y="2977560"/>
            <a:ext cx="7771320" cy="3830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Updated Linux+ Resources</a:t>
            </a:r>
            <a:endParaRPr b="0" lang="en-US" sz="2000" spc="-1" strike="noStrike">
              <a:latin typeface="Arial"/>
            </a:endParaRPr>
          </a:p>
        </p:txBody>
      </p:sp>
      <p:sp>
        <p:nvSpPr>
          <p:cNvPr id="626" name="CustomShape 3"/>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2BC6B35-770C-4130-BA67-8D8570931C32}"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27" name="Picture 7" descr="Logo&#10;&#10;Description automatically generated with medium confidence"/>
          <p:cNvPicPr/>
          <p:nvPr/>
        </p:nvPicPr>
        <p:blipFill>
          <a:blip r:embed="rId1"/>
          <a:stretch/>
        </p:blipFill>
        <p:spPr>
          <a:xfrm>
            <a:off x="4898160" y="743040"/>
            <a:ext cx="3656520" cy="3656520"/>
          </a:xfrm>
          <a:prstGeom prst="rect">
            <a:avLst/>
          </a:prstGeom>
          <a:ln>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 (Updated)</a:t>
            </a:r>
            <a:endParaRPr b="0" lang="en-US" sz="2800" spc="-1" strike="noStrike">
              <a:latin typeface="Arial"/>
            </a:endParaRPr>
          </a:p>
        </p:txBody>
      </p:sp>
      <p:sp>
        <p:nvSpPr>
          <p:cNvPr id="629"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Kali Linux Revealed book and course</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Chapter 3 of the book is a great primer for Linux basics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1" lang="en-US" sz="2000" spc="-1" strike="noStrike">
                <a:solidFill>
                  <a:srgbClr val="576068"/>
                </a:solidFill>
                <a:latin typeface="Calibri"/>
                <a:ea typeface="DejaVu Sans"/>
              </a:rPr>
              <a:t>UPDATED URL: (other still works)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http://www.mctechs.com/CompTIA/Linux+TTT/Kali-Linux-Revealed-1st-edition.pdf</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The newer course is supposedly still free…</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https://kali.training/</a:t>
            </a:r>
            <a:endParaRPr b="0" lang="en-US" sz="2000" spc="-1" strike="noStrike">
              <a:latin typeface="Arial"/>
            </a:endParaRPr>
          </a:p>
        </p:txBody>
      </p:sp>
      <p:sp>
        <p:nvSpPr>
          <p:cNvPr id="630"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9A19FA7-418A-4818-821F-5982FD4D52E4}"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1"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32" name="CustomShape 2"/>
          <p:cNvSpPr/>
          <p:nvPr/>
        </p:nvSpPr>
        <p:spPr>
          <a:xfrm>
            <a:off x="457200" y="1200240"/>
            <a:ext cx="83203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Previous Linux+ TTT</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I can’t say enough about how great of a job Jason did on this one!</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1"/>
              </a:rPr>
              <a:t>https://gateway.on24.com/wcc/eh/1119137/category/16389/linux-ttt-series/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https://cin.comptia.org/resources/categories/linux-xk0-004-ttt-series.8/</a:t>
            </a:r>
            <a:endParaRPr b="0" lang="en-US" sz="2000" spc="-1" strike="noStrike">
              <a:latin typeface="Arial"/>
            </a:endParaRPr>
          </a:p>
        </p:txBody>
      </p:sp>
      <p:sp>
        <p:nvSpPr>
          <p:cNvPr id="633"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2B6FE82-6527-417A-83E0-A73B5202105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35"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Virtualbox</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1"/>
              </a:rPr>
              <a:t>https://www.virtualbox.org/wiki/Downloads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VMWare (Note: Not free on MacOS, need to buy VM Fusion)</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https://www.vmware.com/products/workstation-player/workstation-player-evaluation.html</a:t>
            </a:r>
            <a:endParaRPr b="0" lang="en-US" sz="2000" spc="-1" strike="noStrike">
              <a:latin typeface="Arial"/>
            </a:endParaRPr>
          </a:p>
        </p:txBody>
      </p:sp>
      <p:sp>
        <p:nvSpPr>
          <p:cNvPr id="636"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43B5712-71B1-4D0E-BF5C-F650D45D575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7"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38"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OSBoxes</a:t>
            </a:r>
            <a:endParaRPr b="0" lang="en-US" sz="2000" spc="-1" strike="noStrike">
              <a:latin typeface="Arial"/>
            </a:endParaRPr>
          </a:p>
          <a:p>
            <a:pPr>
              <a:lnSpc>
                <a:spcPct val="100000"/>
              </a:lnSpc>
              <a:spcBef>
                <a:spcPts val="1199"/>
              </a:spcBef>
            </a:pP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1"/>
              </a:rPr>
              <a:t>https://www.osboxes.org/centos/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2"/>
              </a:rPr>
              <a:t>https://www.osboxes.org/fedora/</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3"/>
              </a:rPr>
              <a:t>https://www.osboxes.org/kali-linux/</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u="sng">
                <a:solidFill>
                  <a:srgbClr val="e2161a"/>
                </a:solidFill>
                <a:uFillTx/>
                <a:latin typeface="Calibri"/>
                <a:ea typeface="DejaVu Sans"/>
                <a:hlinkClick r:id="rId4"/>
              </a:rPr>
              <a:t>https://www.osboxes.org/ubuntu/</a:t>
            </a: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39"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5A6CF434-30E3-4088-BD67-782F6D8D1CAC}"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0" name="CustomShape 1"/>
          <p:cNvSpPr/>
          <p:nvPr/>
        </p:nvSpPr>
        <p:spPr>
          <a:xfrm>
            <a:off x="339120" y="154440"/>
            <a:ext cx="8300520" cy="892080"/>
          </a:xfrm>
          <a:prstGeom prst="rect">
            <a:avLst/>
          </a:prstGeom>
          <a:noFill/>
          <a:ln>
            <a:noFill/>
          </a:ln>
        </p:spPr>
        <p:style>
          <a:lnRef idx="0"/>
          <a:fillRef idx="0"/>
          <a:effectRef idx="0"/>
          <a:fontRef idx="minor"/>
        </p:style>
        <p:txBody>
          <a:bodyPr lIns="0" rIns="68760" tIns="34200" bIns="34200" anchor="ctr">
            <a:noAutofit/>
          </a:bodyPr>
          <a:p>
            <a:pPr>
              <a:lnSpc>
                <a:spcPct val="100000"/>
              </a:lnSpc>
              <a:spcBef>
                <a:spcPts val="1199"/>
              </a:spcBef>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41" name="CustomShape 2"/>
          <p:cNvSpPr/>
          <p:nvPr/>
        </p:nvSpPr>
        <p:spPr>
          <a:xfrm>
            <a:off x="339120" y="1191600"/>
            <a:ext cx="8300880" cy="353916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2300" spc="-1" strike="noStrike" u="sng">
                <a:solidFill>
                  <a:srgbClr val="e2161a"/>
                </a:solidFill>
                <a:uFillTx/>
                <a:latin typeface="Calibri"/>
                <a:ea typeface="DejaVu Sans"/>
                <a:hlinkClick r:id="rId1"/>
              </a:rPr>
              <a:t>https://ubuntu.com/download</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2"/>
              </a:rPr>
              <a:t>https://getfedora.org/en/workstation/download/</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3"/>
              </a:rPr>
              <a:t>https://www.redhat.com/en/technologies/linux-platforms/enterprise-linux</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r>
              <a:rPr b="0" lang="en-US" sz="2300" spc="-1" strike="noStrike" u="sng">
                <a:solidFill>
                  <a:srgbClr val="e2161a"/>
                </a:solidFill>
                <a:uFillTx/>
                <a:latin typeface="Calibri"/>
                <a:ea typeface="DejaVu Sans"/>
                <a:hlinkClick r:id="rId4"/>
              </a:rPr>
              <a:t>https://www.turnkeylinux.org/</a:t>
            </a: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a:p>
            <a:pPr>
              <a:lnSpc>
                <a:spcPct val="100000"/>
              </a:lnSpc>
              <a:spcBef>
                <a:spcPts val="1199"/>
              </a:spcBef>
            </a:pPr>
            <a:endParaRPr b="0" lang="en-US" sz="23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a:t>
            </a:r>
            <a:endParaRPr b="0" lang="en-US" sz="2800" spc="-1" strike="noStrike">
              <a:latin typeface="Arial"/>
            </a:endParaRPr>
          </a:p>
        </p:txBody>
      </p:sp>
      <p:sp>
        <p:nvSpPr>
          <p:cNvPr id="643"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3EA4232-105A-4FDE-A1E5-E8FAF8A1D5DB}"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644" name="CustomShape 3"/>
          <p:cNvSpPr/>
          <p:nvPr/>
        </p:nvSpPr>
        <p:spPr>
          <a:xfrm>
            <a:off x="448200" y="1589040"/>
            <a:ext cx="11067480" cy="471924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2300" spc="-1" strike="noStrike">
                <a:solidFill>
                  <a:srgbClr val="253644"/>
                </a:solidFill>
                <a:latin typeface="Calibri"/>
                <a:ea typeface="DejaVu Sans"/>
              </a:rPr>
              <a:t>https://gns3.com</a:t>
            </a:r>
            <a:endParaRPr b="0" lang="en-US" sz="2300" spc="-1" strike="noStrike">
              <a:latin typeface="Arial"/>
            </a:endParaRPr>
          </a:p>
        </p:txBody>
      </p:sp>
      <p:pic>
        <p:nvPicPr>
          <p:cNvPr id="645" name="Picture 3" descr=""/>
          <p:cNvPicPr/>
          <p:nvPr/>
        </p:nvPicPr>
        <p:blipFill>
          <a:blip r:embed="rId1"/>
          <a:stretch/>
        </p:blipFill>
        <p:spPr>
          <a:xfrm>
            <a:off x="2926080" y="1816200"/>
            <a:ext cx="5199480" cy="2846520"/>
          </a:xfrm>
          <a:prstGeom prst="rect">
            <a:avLst/>
          </a:prstGeom>
          <a:ln w="9360">
            <a:noFill/>
          </a:ln>
        </p:spPr>
      </p:pic>
      <p:pic>
        <p:nvPicPr>
          <p:cNvPr id="646" name="Picture 2" descr=""/>
          <p:cNvPicPr/>
          <p:nvPr/>
        </p:nvPicPr>
        <p:blipFill>
          <a:blip r:embed="rId2"/>
          <a:stretch/>
        </p:blipFill>
        <p:spPr>
          <a:xfrm>
            <a:off x="4372920" y="432720"/>
            <a:ext cx="1598760" cy="1852560"/>
          </a:xfrm>
          <a:prstGeom prst="rect">
            <a:avLst/>
          </a:prstGeom>
          <a:ln w="936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7"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 (New)</a:t>
            </a:r>
            <a:endParaRPr b="0" lang="en-US" sz="2800" spc="-1" strike="noStrike">
              <a:latin typeface="Arial"/>
            </a:endParaRPr>
          </a:p>
        </p:txBody>
      </p:sp>
      <p:sp>
        <p:nvSpPr>
          <p:cNvPr id="648"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3D80422-60ED-46A0-8E19-8DCCD13711C5}"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649" name="CustomShape 3"/>
          <p:cNvSpPr/>
          <p:nvPr/>
        </p:nvSpPr>
        <p:spPr>
          <a:xfrm>
            <a:off x="448200" y="1589040"/>
            <a:ext cx="11067480" cy="471924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2000" spc="-1" strike="noStrike">
                <a:solidFill>
                  <a:srgbClr val="576068"/>
                </a:solidFill>
                <a:latin typeface="Calibri"/>
                <a:ea typeface="DejaVu Sans"/>
                <a:hlinkClick r:id="rId1"/>
              </a:rPr>
              <a:t>http://www.mctechs.com/CompTIA/Linux+TTT/</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a:solidFill>
                  <a:srgbClr val="576068"/>
                </a:solidFill>
                <a:latin typeface="Calibri"/>
                <a:ea typeface="DejaVu Sans"/>
              </a:rPr>
              <a:t>Linux+_Class_Starter.gns3project</a:t>
            </a:r>
            <a:endParaRPr b="0" lang="en-US" sz="2000" spc="-1" strike="noStrike">
              <a:latin typeface="Arial"/>
            </a:endParaRPr>
          </a:p>
          <a:p>
            <a:pPr>
              <a:lnSpc>
                <a:spcPct val="100000"/>
              </a:lnSpc>
              <a:spcBef>
                <a:spcPts val="1199"/>
              </a:spcBef>
            </a:pPr>
            <a:r>
              <a:rPr b="0" lang="en-US" sz="2000" spc="-1" strike="noStrike">
                <a:solidFill>
                  <a:srgbClr val="576068"/>
                </a:solidFill>
                <a:latin typeface="Calibri"/>
                <a:ea typeface="DejaVu Sans"/>
              </a:rPr>
              <a:t>Linux+_Class_Starter.txt</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a:solidFill>
                  <a:srgbClr val="576068"/>
                </a:solidFill>
                <a:latin typeface="Calibri"/>
                <a:ea typeface="DejaVu Sans"/>
              </a:rPr>
              <a:t>Was originally used at Linux+ Class at 2019 CompTIA Partner Summit</a:t>
            </a:r>
            <a:endParaRPr b="0" lang="en-US" sz="2000" spc="-1" strike="noStrike">
              <a:latin typeface="Arial"/>
            </a:endParaRPr>
          </a:p>
        </p:txBody>
      </p:sp>
      <p:pic>
        <p:nvPicPr>
          <p:cNvPr id="650" name="Picture 2" descr=""/>
          <p:cNvPicPr/>
          <p:nvPr/>
        </p:nvPicPr>
        <p:blipFill>
          <a:blip r:embed="rId2"/>
          <a:stretch/>
        </p:blipFill>
        <p:spPr>
          <a:xfrm>
            <a:off x="6447960" y="707760"/>
            <a:ext cx="1598760" cy="1852560"/>
          </a:xfrm>
          <a:prstGeom prst="rect">
            <a:avLst/>
          </a:prstGeom>
          <a:ln w="936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1" name="CustomShape 1"/>
          <p:cNvSpPr/>
          <p:nvPr/>
        </p:nvSpPr>
        <p:spPr>
          <a:xfrm>
            <a:off x="342720" y="154440"/>
            <a:ext cx="8296920" cy="9054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Scripting Resources</a:t>
            </a:r>
            <a:endParaRPr b="0" lang="en-US" sz="2800" spc="-1" strike="noStrike">
              <a:latin typeface="Arial"/>
            </a:endParaRPr>
          </a:p>
        </p:txBody>
      </p:sp>
      <p:sp>
        <p:nvSpPr>
          <p:cNvPr id="652" name="CustomShape 2"/>
          <p:cNvSpPr/>
          <p:nvPr/>
        </p:nvSpPr>
        <p:spPr>
          <a:xfrm>
            <a:off x="342720" y="1207440"/>
            <a:ext cx="8297280" cy="359208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000" spc="-1" strike="noStrike" u="sng">
                <a:solidFill>
                  <a:srgbClr val="e2161a"/>
                </a:solidFill>
                <a:uFillTx/>
                <a:latin typeface="Calibri"/>
                <a:ea typeface="DejaVu Sans"/>
                <a:hlinkClick r:id="rId1"/>
              </a:rPr>
              <a:t>https://www.techbrown.com/most-useful-bash-scripts-linux-system-administrator/</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2"/>
              </a:rPr>
              <a:t>https://www.tomzone.fr/5-important-scripts-useful-for-a-linux-system-administrator/</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3"/>
              </a:rPr>
              <a:t>https://github.com/errnair/sysadmin-shell-scripts</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r>
              <a:rPr b="0" lang="en-US" sz="2000" spc="-1" strike="noStrike" u="sng">
                <a:solidFill>
                  <a:srgbClr val="e2161a"/>
                </a:solidFill>
                <a:uFillTx/>
                <a:latin typeface="Calibri"/>
                <a:ea typeface="DejaVu Sans"/>
                <a:hlinkClick r:id="rId4"/>
              </a:rPr>
              <a:t>https://github.com/topics/linux-administration</a:t>
            </a:r>
            <a:endParaRPr b="0" lang="en-US" sz="2000" spc="-1" strike="noStrike">
              <a:latin typeface="Arial"/>
            </a:endParaRPr>
          </a:p>
          <a:p>
            <a:pPr>
              <a:lnSpc>
                <a:spcPct val="100000"/>
              </a:lnSpc>
              <a:spcBef>
                <a:spcPts val="1199"/>
              </a:spcBef>
            </a:pPr>
            <a:endParaRPr b="0" lang="en-US" sz="20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3"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Linux+ Resources (New)</a:t>
            </a:r>
            <a:endParaRPr b="0" lang="en-US" sz="2800" spc="-1" strike="noStrike">
              <a:latin typeface="Arial"/>
            </a:endParaRPr>
          </a:p>
        </p:txBody>
      </p:sp>
      <p:sp>
        <p:nvSpPr>
          <p:cNvPr id="654"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C44664D-80FC-40A0-B12A-FD47143CB515}"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655" name="CustomShape 3"/>
          <p:cNvSpPr/>
          <p:nvPr/>
        </p:nvSpPr>
        <p:spPr>
          <a:xfrm>
            <a:off x="448200" y="1589040"/>
            <a:ext cx="11067480" cy="4719240"/>
          </a:xfrm>
          <a:prstGeom prst="rect">
            <a:avLst/>
          </a:prstGeom>
          <a:noFill/>
          <a:ln>
            <a:noFill/>
          </a:ln>
        </p:spPr>
        <p:style>
          <a:lnRef idx="0"/>
          <a:fillRef idx="0"/>
          <a:effectRef idx="0"/>
          <a:fontRef idx="minor"/>
        </p:style>
        <p:txBody>
          <a:bodyPr lIns="0" rIns="68760" tIns="34200" bIns="34200">
            <a:noAutofit/>
          </a:bodyPr>
          <a:p>
            <a:pPr>
              <a:lnSpc>
                <a:spcPct val="100000"/>
              </a:lnSpc>
              <a:spcBef>
                <a:spcPts val="1199"/>
              </a:spcBef>
            </a:pPr>
            <a:r>
              <a:rPr b="0" lang="en-US" sz="1800" spc="-1" strike="noStrike">
                <a:solidFill>
                  <a:srgbClr val="576068"/>
                </a:solidFill>
                <a:latin typeface="Calibri"/>
                <a:ea typeface="DejaVu Sans"/>
                <a:hlinkClick r:id="rId1"/>
              </a:rPr>
              <a:t>https://overthewire.org/</a:t>
            </a:r>
            <a:endParaRPr b="0" lang="en-US" sz="1800" spc="-1" strike="noStrike">
              <a:latin typeface="Arial"/>
            </a:endParaRPr>
          </a:p>
          <a:p>
            <a:pPr>
              <a:lnSpc>
                <a:spcPct val="100000"/>
              </a:lnSpc>
              <a:spcBef>
                <a:spcPts val="1199"/>
              </a:spcBef>
            </a:pPr>
            <a:endParaRPr b="0" lang="en-US" sz="1800" spc="-1" strike="noStrike">
              <a:latin typeface="Arial"/>
            </a:endParaRPr>
          </a:p>
          <a:p>
            <a:pPr>
              <a:lnSpc>
                <a:spcPct val="100000"/>
              </a:lnSpc>
              <a:spcBef>
                <a:spcPts val="1199"/>
              </a:spcBef>
            </a:pPr>
            <a:r>
              <a:rPr b="0" lang="en-US" sz="1800" spc="-1" strike="noStrike">
                <a:solidFill>
                  <a:srgbClr val="576068"/>
                </a:solidFill>
                <a:latin typeface="Calibri"/>
                <a:ea typeface="DejaVu Sans"/>
              </a:rPr>
              <a:t>Great Linux Primer game: Bandit</a:t>
            </a:r>
            <a:endParaRPr b="0" lang="en-US" sz="1800" spc="-1" strike="noStrike">
              <a:latin typeface="Arial"/>
            </a:endParaRPr>
          </a:p>
          <a:p>
            <a:pPr>
              <a:lnSpc>
                <a:spcPct val="100000"/>
              </a:lnSpc>
              <a:spcBef>
                <a:spcPts val="1199"/>
              </a:spcBef>
            </a:pPr>
            <a:endParaRPr b="0" lang="en-US" sz="1800" spc="-1" strike="noStrike">
              <a:latin typeface="Arial"/>
            </a:endParaRPr>
          </a:p>
          <a:p>
            <a:pPr>
              <a:lnSpc>
                <a:spcPct val="100000"/>
              </a:lnSpc>
              <a:spcBef>
                <a:spcPts val="1199"/>
              </a:spcBef>
            </a:pPr>
            <a:r>
              <a:rPr b="0" lang="en-US" sz="1800" spc="-1" strike="noStrike">
                <a:solidFill>
                  <a:srgbClr val="576068"/>
                </a:solidFill>
                <a:latin typeface="Calibri"/>
                <a:ea typeface="DejaVu Sans"/>
                <a:hlinkClick r:id="rId2"/>
              </a:rPr>
              <a:t>https://overthewire.org/wargames/bandit/</a:t>
            </a:r>
            <a:endParaRPr b="0" lang="en-US" sz="1800" spc="-1" strike="noStrike">
              <a:latin typeface="Arial"/>
            </a:endParaRPr>
          </a:p>
          <a:p>
            <a:pPr>
              <a:lnSpc>
                <a:spcPct val="100000"/>
              </a:lnSpc>
              <a:spcBef>
                <a:spcPts val="1199"/>
              </a:spcBef>
            </a:pPr>
            <a:endParaRPr b="0" lang="en-US" sz="1800" spc="-1" strike="noStrike">
              <a:latin typeface="Arial"/>
            </a:endParaRPr>
          </a:p>
        </p:txBody>
      </p:sp>
      <p:pic>
        <p:nvPicPr>
          <p:cNvPr id="656" name="" descr=""/>
          <p:cNvPicPr/>
          <p:nvPr/>
        </p:nvPicPr>
        <p:blipFill>
          <a:blip r:embed="rId3"/>
          <a:stretch/>
        </p:blipFill>
        <p:spPr>
          <a:xfrm>
            <a:off x="5479560" y="1453680"/>
            <a:ext cx="3079800" cy="704880"/>
          </a:xfrm>
          <a:prstGeom prst="rect">
            <a:avLst/>
          </a:prstGeom>
          <a:ln>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4" name="CustomShape 1"/>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AF0A779-DD6A-47BC-8843-F3E3291C2D1B}"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555" name="CustomShape 2"/>
          <p:cNvSpPr/>
          <p:nvPr/>
        </p:nvSpPr>
        <p:spPr>
          <a:xfrm>
            <a:off x="3133440" y="1783080"/>
            <a:ext cx="360" cy="3085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56" name="CustomShape 3"/>
          <p:cNvSpPr/>
          <p:nvPr/>
        </p:nvSpPr>
        <p:spPr>
          <a:xfrm>
            <a:off x="2833200" y="1521720"/>
            <a:ext cx="59904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Slides</a:t>
            </a:r>
            <a:endParaRPr b="0" lang="en-US" sz="1200" spc="-1" strike="noStrike">
              <a:latin typeface="Arial"/>
            </a:endParaRPr>
          </a:p>
        </p:txBody>
      </p:sp>
      <p:sp>
        <p:nvSpPr>
          <p:cNvPr id="557" name="CustomShape 4"/>
          <p:cNvSpPr/>
          <p:nvPr/>
        </p:nvSpPr>
        <p:spPr>
          <a:xfrm flipV="1">
            <a:off x="2397240" y="2903040"/>
            <a:ext cx="360" cy="315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58" name="CustomShape 5"/>
          <p:cNvSpPr/>
          <p:nvPr/>
        </p:nvSpPr>
        <p:spPr>
          <a:xfrm>
            <a:off x="5319720" y="1783080"/>
            <a:ext cx="360" cy="3085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59" name="CustomShape 6"/>
          <p:cNvSpPr/>
          <p:nvPr/>
        </p:nvSpPr>
        <p:spPr>
          <a:xfrm>
            <a:off x="1212120" y="1497960"/>
            <a:ext cx="9586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Multimedia</a:t>
            </a:r>
            <a:endParaRPr b="0" lang="en-US" sz="1200" spc="-1" strike="noStrike">
              <a:latin typeface="Arial"/>
            </a:endParaRPr>
          </a:p>
        </p:txBody>
      </p:sp>
      <p:sp>
        <p:nvSpPr>
          <p:cNvPr id="560" name="CustomShape 7"/>
          <p:cNvSpPr/>
          <p:nvPr/>
        </p:nvSpPr>
        <p:spPr>
          <a:xfrm>
            <a:off x="4322160" y="1489320"/>
            <a:ext cx="59904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Bios</a:t>
            </a:r>
            <a:endParaRPr b="0" lang="en-US" sz="1200" spc="-1" strike="noStrike">
              <a:latin typeface="Arial"/>
            </a:endParaRPr>
          </a:p>
        </p:txBody>
      </p:sp>
      <p:sp>
        <p:nvSpPr>
          <p:cNvPr id="561" name="CustomShape 8"/>
          <p:cNvSpPr/>
          <p:nvPr/>
        </p:nvSpPr>
        <p:spPr>
          <a:xfrm flipV="1">
            <a:off x="3879720" y="2890800"/>
            <a:ext cx="360" cy="315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62" name="CustomShape 9"/>
          <p:cNvSpPr/>
          <p:nvPr/>
        </p:nvSpPr>
        <p:spPr>
          <a:xfrm>
            <a:off x="3300480" y="3225600"/>
            <a:ext cx="13204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Today’s Resources</a:t>
            </a:r>
            <a:endParaRPr b="0" lang="en-US" sz="1200" spc="-1" strike="noStrike">
              <a:latin typeface="Arial"/>
            </a:endParaRPr>
          </a:p>
        </p:txBody>
      </p:sp>
      <p:sp>
        <p:nvSpPr>
          <p:cNvPr id="563" name="CustomShape 10"/>
          <p:cNvSpPr/>
          <p:nvPr/>
        </p:nvSpPr>
        <p:spPr>
          <a:xfrm>
            <a:off x="1638000" y="1774800"/>
            <a:ext cx="360" cy="3085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64" name="CustomShape 11"/>
          <p:cNvSpPr/>
          <p:nvPr/>
        </p:nvSpPr>
        <p:spPr>
          <a:xfrm>
            <a:off x="4889520" y="1480320"/>
            <a:ext cx="8704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ON24 Help</a:t>
            </a:r>
            <a:endParaRPr b="0" lang="en-US" sz="1200" spc="-1" strike="noStrike">
              <a:latin typeface="Arial"/>
            </a:endParaRPr>
          </a:p>
        </p:txBody>
      </p:sp>
      <p:sp>
        <p:nvSpPr>
          <p:cNvPr id="565" name="CustomShape 12"/>
          <p:cNvSpPr/>
          <p:nvPr/>
        </p:nvSpPr>
        <p:spPr>
          <a:xfrm flipV="1">
            <a:off x="6108120" y="2890800"/>
            <a:ext cx="360" cy="315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66" name="CustomShape 13"/>
          <p:cNvSpPr/>
          <p:nvPr/>
        </p:nvSpPr>
        <p:spPr>
          <a:xfrm>
            <a:off x="5628240" y="3259440"/>
            <a:ext cx="9586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Group Chat</a:t>
            </a:r>
            <a:endParaRPr b="0" lang="en-US" sz="1200" spc="-1" strike="noStrike">
              <a:latin typeface="Arial"/>
            </a:endParaRPr>
          </a:p>
        </p:txBody>
      </p:sp>
      <p:sp>
        <p:nvSpPr>
          <p:cNvPr id="567" name="CustomShape 14"/>
          <p:cNvSpPr/>
          <p:nvPr/>
        </p:nvSpPr>
        <p:spPr>
          <a:xfrm>
            <a:off x="4595040" y="1774800"/>
            <a:ext cx="360" cy="3085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68" name="CustomShape 15"/>
          <p:cNvSpPr/>
          <p:nvPr/>
        </p:nvSpPr>
        <p:spPr>
          <a:xfrm>
            <a:off x="2160360" y="3221280"/>
            <a:ext cx="5302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Q&amp;A</a:t>
            </a:r>
            <a:endParaRPr b="0" lang="en-US" sz="1200" spc="-1" strike="noStrike">
              <a:latin typeface="Arial"/>
            </a:endParaRPr>
          </a:p>
        </p:txBody>
      </p:sp>
      <p:sp>
        <p:nvSpPr>
          <p:cNvPr id="569" name="CustomShape 16"/>
          <p:cNvSpPr/>
          <p:nvPr/>
        </p:nvSpPr>
        <p:spPr>
          <a:xfrm flipV="1">
            <a:off x="7598160" y="2903040"/>
            <a:ext cx="360" cy="3157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70" name="CustomShape 17"/>
          <p:cNvSpPr/>
          <p:nvPr/>
        </p:nvSpPr>
        <p:spPr>
          <a:xfrm>
            <a:off x="6328440" y="1321200"/>
            <a:ext cx="1222920" cy="45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Certificate of Attendance</a:t>
            </a:r>
            <a:endParaRPr b="0" lang="en-US" sz="1200" spc="-1" strike="noStrike">
              <a:latin typeface="Arial"/>
            </a:endParaRPr>
          </a:p>
        </p:txBody>
      </p:sp>
      <p:sp>
        <p:nvSpPr>
          <p:cNvPr id="571" name="CustomShape 18"/>
          <p:cNvSpPr/>
          <p:nvPr/>
        </p:nvSpPr>
        <p:spPr>
          <a:xfrm>
            <a:off x="6816240" y="1766160"/>
            <a:ext cx="360" cy="308520"/>
          </a:xfrm>
          <a:custGeom>
            <a:avLst/>
            <a:gdLst/>
            <a:ahLst/>
            <a:rect l="l" t="t" r="r" b="b"/>
            <a:pathLst>
              <a:path w="21600" h="21600">
                <a:moveTo>
                  <a:pt x="0" y="0"/>
                </a:moveTo>
                <a:lnTo>
                  <a:pt x="21600" y="21600"/>
                </a:lnTo>
              </a:path>
            </a:pathLst>
          </a:custGeom>
          <a:noFill/>
          <a:ln>
            <a:solidFill>
              <a:srgbClr val="69727b"/>
            </a:solidFill>
            <a:round/>
            <a:tailEnd len="med" type="triangle" w="med"/>
          </a:ln>
          <a:effectLst>
            <a:outerShdw blurRad="40000" dir="5400000" dist="2016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72" name="CustomShape 19"/>
          <p:cNvSpPr/>
          <p:nvPr/>
        </p:nvSpPr>
        <p:spPr>
          <a:xfrm>
            <a:off x="7319520" y="3237120"/>
            <a:ext cx="958680" cy="27216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200" spc="-1" strike="noStrike">
                <a:solidFill>
                  <a:srgbClr val="000000"/>
                </a:solidFill>
                <a:latin typeface="Calibri"/>
                <a:ea typeface="DejaVu Sans"/>
              </a:rPr>
              <a:t>Survey</a:t>
            </a:r>
            <a:endParaRPr b="0" lang="en-US" sz="1200" spc="-1" strike="noStrike">
              <a:latin typeface="Arial"/>
            </a:endParaRPr>
          </a:p>
        </p:txBody>
      </p:sp>
      <p:pic>
        <p:nvPicPr>
          <p:cNvPr id="573" name="Picture 4" descr=""/>
          <p:cNvPicPr/>
          <p:nvPr/>
        </p:nvPicPr>
        <p:blipFill>
          <a:blip r:embed="rId1"/>
          <a:stretch/>
        </p:blipFill>
        <p:spPr>
          <a:xfrm>
            <a:off x="1247400" y="2154240"/>
            <a:ext cx="6776640" cy="67932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7" name="CustomShape 1"/>
          <p:cNvSpPr/>
          <p:nvPr/>
        </p:nvSpPr>
        <p:spPr>
          <a:xfrm>
            <a:off x="722160" y="1955160"/>
            <a:ext cx="7771320" cy="10206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58" name="CustomShape 2"/>
          <p:cNvSpPr/>
          <p:nvPr/>
        </p:nvSpPr>
        <p:spPr>
          <a:xfrm>
            <a:off x="722160" y="2977560"/>
            <a:ext cx="7771320" cy="3830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1.2</a:t>
            </a:r>
            <a:endParaRPr b="0" lang="en-US" sz="2000" spc="-1" strike="noStrike">
              <a:latin typeface="Arial"/>
            </a:endParaRPr>
          </a:p>
        </p:txBody>
      </p:sp>
      <p:sp>
        <p:nvSpPr>
          <p:cNvPr id="659" name="CustomShape 3"/>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1C2CAD3-4040-4A5C-9B36-DFF0D315E8D7}"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60" name="Picture 7" descr="Logo&#10;&#10;Description automatically generated with medium confidence"/>
          <p:cNvPicPr/>
          <p:nvPr/>
        </p:nvPicPr>
        <p:blipFill>
          <a:blip r:embed="rId1"/>
          <a:stretch/>
        </p:blipFill>
        <p:spPr>
          <a:xfrm>
            <a:off x="4898160" y="743040"/>
            <a:ext cx="3656520" cy="3656520"/>
          </a:xfrm>
          <a:prstGeom prst="rect">
            <a:avLst/>
          </a:prstGeom>
          <a:ln>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1"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62"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FFB1A703-A511-4673-8CCB-C41045F23477}"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63" name="" descr=""/>
          <p:cNvPicPr/>
          <p:nvPr/>
        </p:nvPicPr>
        <p:blipFill>
          <a:blip r:embed="rId1"/>
          <a:stretch/>
        </p:blipFill>
        <p:spPr>
          <a:xfrm>
            <a:off x="178920" y="1162080"/>
            <a:ext cx="8839080" cy="3123720"/>
          </a:xfrm>
          <a:prstGeom prst="rect">
            <a:avLst/>
          </a:prstGeom>
          <a:ln>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65"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 editing</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sed – Short for stream editor, performs editing on text coming from standard input or a file.</a:t>
            </a:r>
            <a:endParaRPr b="0" lang="en-US" sz="2000" spc="-1" strike="noStrike">
              <a:solidFill>
                <a:srgbClr val="6a747c"/>
              </a:solidFill>
              <a:latin typeface="Gotham-Book"/>
              <a:ea typeface="Gotham-Book"/>
            </a:endParaRPr>
          </a:p>
          <a:p>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hlinkClick r:id="rId1"/>
              </a:rPr>
              <a:t>https://www.gnu.org/software/sed/manual/sed.htmll</a:t>
            </a:r>
            <a:endParaRPr b="0" lang="en-US" sz="2000" spc="-1" strike="noStrike">
              <a:solidFill>
                <a:srgbClr val="6a747c"/>
              </a:solidFill>
              <a:latin typeface="Gotham-Book"/>
              <a:ea typeface="Gotham-Book"/>
            </a:endParaRPr>
          </a:p>
          <a:p>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awk – Awk goes with Gawk (GNU Awk) and is another stream editor.</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printf – Used to print pre-formated output.</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nano – Text editor which built on PICO, simple and easy to use.</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vi(m) – Old school text editor originally created for Unix, very powerful.</a:t>
            </a:r>
            <a:endParaRPr b="0" lang="en-US" sz="2000" spc="-1" strike="noStrike">
              <a:solidFill>
                <a:srgbClr val="6a747c"/>
              </a:solidFill>
              <a:latin typeface="Gotham-Book"/>
              <a:ea typeface="Gotham-Book"/>
            </a:endParaRPr>
          </a:p>
        </p:txBody>
      </p:sp>
      <p:sp>
        <p:nvSpPr>
          <p:cNvPr id="666"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03D0E2B5-271D-4A12-833E-C2EB3640FF88}"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7"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68"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 compression, archiving, and backup</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gzip – File format and utility for compression and decompression.</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bzip2 – File compression program, only compresses single files.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zip – Command line utility to create .zip compressed files.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tar – Command use to compress a group of files/folders into an archive.</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xz – General purpose compression similar to gzip and bzip2</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cpio – File format and general file archiver.</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dd – Command line utility coverting, copying and backing up files and devices.</a:t>
            </a:r>
            <a:endParaRPr b="0" lang="en-US" sz="2000" spc="-1" strike="noStrike">
              <a:solidFill>
                <a:srgbClr val="6a747c"/>
              </a:solidFill>
              <a:latin typeface="Gotham-Book"/>
              <a:ea typeface="Gotham-Book"/>
            </a:endParaRPr>
          </a:p>
        </p:txBody>
      </p:sp>
      <p:sp>
        <p:nvSpPr>
          <p:cNvPr id="669"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ADDB370-C254-4729-B071-B676C683C7E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71"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 metadata</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stat – Command which is used to give file and file system information. Such information includes file size, access permissions, user ID, group ID, and access times.  Can also provide file system information.</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file</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 - Command which display the type of a file.</a:t>
            </a:r>
            <a:endParaRPr b="0" lang="en-US" sz="2000" spc="-1" strike="noStrike">
              <a:solidFill>
                <a:srgbClr val="6a747c"/>
              </a:solidFill>
              <a:latin typeface="Gotham-Book"/>
              <a:ea typeface="Gotham-Book"/>
            </a:endParaRPr>
          </a:p>
          <a:p>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Soft and hard links – to create a hard or soft (symbolic) links you use  the ln command. Hard links allow multiple filenames to be associated with a single inode.  Soft links are special files which point to another file by name.</a:t>
            </a:r>
            <a:endParaRPr b="0" lang="en-US" sz="2000" spc="-1" strike="noStrike">
              <a:solidFill>
                <a:srgbClr val="6a747c"/>
              </a:solidFill>
              <a:latin typeface="Gotham-Book"/>
              <a:ea typeface="Gotham-Book"/>
            </a:endParaRPr>
          </a:p>
        </p:txBody>
      </p:sp>
      <p:sp>
        <p:nvSpPr>
          <p:cNvPr id="672"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CD3D310-534B-497B-9FD3-552312420D8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3"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74"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Copying files between systems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rsync – Command line utility for synchronizing files and directories between different systems over a remote shell.</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scp – Secure copy is a command line tool for securely copying files and directories between two locations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nc – Netcat</a:t>
            </a:r>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can do so many things including copy files between systems.</a:t>
            </a:r>
            <a:endParaRPr b="0" lang="en-US" sz="2000" spc="-1" strike="noStrike">
              <a:solidFill>
                <a:srgbClr val="6a747c"/>
              </a:solidFill>
              <a:latin typeface="Gotham-Book"/>
              <a:ea typeface="Gotham-Book"/>
            </a:endParaRPr>
          </a:p>
          <a:p>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Example:</a:t>
            </a:r>
            <a:endParaRPr b="0" lang="en-US" sz="2000" spc="-1" strike="noStrike">
              <a:solidFill>
                <a:srgbClr val="6a747c"/>
              </a:solidFill>
              <a:latin typeface="Gotham-Book"/>
              <a:ea typeface="Gotham-Book"/>
            </a:endParaRPr>
          </a:p>
          <a:p>
            <a:r>
              <a:rPr b="0" lang="en-US" sz="1400" spc="-1" strike="noStrike">
                <a:solidFill>
                  <a:srgbClr val="6a747c"/>
                </a:solidFill>
                <a:latin typeface="Gotham-Book"/>
                <a:ea typeface="Gotham-Book"/>
              </a:rPr>
              <a:t>$ tar -zcf - debian-10.0.0-amd64-xfce-CD-1.iso  | pv | nc -l -p 3000 -q 5</a:t>
            </a:r>
            <a:endParaRPr b="0" lang="en-US" sz="1400" spc="-1" strike="noStrike">
              <a:solidFill>
                <a:srgbClr val="6a747c"/>
              </a:solidFill>
              <a:latin typeface="Gotham-Book"/>
              <a:ea typeface="Gotham-Book"/>
            </a:endParaRPr>
          </a:p>
          <a:p>
            <a:endParaRPr b="0" lang="en-US" sz="1400" spc="-1" strike="noStrike">
              <a:solidFill>
                <a:srgbClr val="6a747c"/>
              </a:solidFill>
              <a:latin typeface="Gotham-Book"/>
              <a:ea typeface="Gotham-Book"/>
            </a:endParaRPr>
          </a:p>
          <a:p>
            <a:r>
              <a:rPr b="0" lang="en-US" sz="1400" spc="-1" strike="noStrike">
                <a:solidFill>
                  <a:srgbClr val="6a747c"/>
                </a:solidFill>
                <a:latin typeface="Gotham-Book"/>
                <a:ea typeface="Gotham-Book"/>
              </a:rPr>
              <a:t>$ nc 192.168.1.4 3000 | pv | tar -zxf -</a:t>
            </a:r>
            <a:endParaRPr b="0" lang="en-US" sz="1400" spc="-1" strike="noStrike">
              <a:solidFill>
                <a:srgbClr val="6a747c"/>
              </a:solidFill>
              <a:latin typeface="Gotham-Book"/>
              <a:ea typeface="Gotham-Book"/>
            </a:endParaRPr>
          </a:p>
        </p:txBody>
      </p:sp>
      <p:sp>
        <p:nvSpPr>
          <p:cNvPr id="675"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D5F6BDC-A27C-4933-B823-6AF474DE125D}"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6"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77"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 and directory operations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mv – The mv (move) command moves or renames files folders, etc.</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cp – The cp (copy) command copies files and folders.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mkdir – This command is short for for Make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rmdir – This command is short for Remove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ls – One of the most commonly used utilities or all, ls stands for List is similar to the DIR command on DOS/Windows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pwd – Displays the Present Working Directory</a:t>
            </a:r>
            <a:endParaRPr b="0" lang="en-US" sz="2000" spc="-1" strike="noStrike">
              <a:solidFill>
                <a:srgbClr val="6a747c"/>
              </a:solidFill>
              <a:latin typeface="Gotham-Book"/>
              <a:ea typeface="Gotham-Book"/>
            </a:endParaRPr>
          </a:p>
        </p:txBody>
      </p:sp>
      <p:sp>
        <p:nvSpPr>
          <p:cNvPr id="678"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FF3B0DB-EC26-46D4-BDCC-1FBD0D478FA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9"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1.2 - </a:t>
            </a:r>
            <a:r>
              <a:rPr b="1" lang="en-US" sz="2800" spc="-1" strike="noStrike">
                <a:solidFill>
                  <a:srgbClr val="ff0000"/>
                </a:solidFill>
                <a:latin typeface="Calibri"/>
                <a:ea typeface="Gotham-Book"/>
              </a:rPr>
              <a:t>Given a scenario, manage files and directories</a:t>
            </a:r>
            <a:endParaRPr b="0" lang="en-US" sz="2800" spc="-1" strike="noStrike">
              <a:latin typeface="Arial"/>
            </a:endParaRPr>
          </a:p>
        </p:txBody>
      </p:sp>
      <p:sp>
        <p:nvSpPr>
          <p:cNvPr id="680"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 and directory operations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rm – The rm command is short for Remove and is for files.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cd – Just like on about ever OS, cd stands for Change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 - In a directory listing, the single period (or dot) is the Current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 - In a directory listing, double periods (or dots) is the Parent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 - This special character refers to and is shortcut for a user’s home directory.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tree – Recursive directory listing command, originally comes from DOS.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cat – Utility that reads file sequentially and write to standard output.</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touch – Utility that can update access or modification date of  a file or can be used to create a new blank/empty file.</a:t>
            </a:r>
            <a:endParaRPr b="0" lang="en-US" sz="2000" spc="-1" strike="noStrike">
              <a:solidFill>
                <a:srgbClr val="6a747c"/>
              </a:solidFill>
              <a:latin typeface="Gotham-Book"/>
              <a:ea typeface="Gotham-Book"/>
            </a:endParaRPr>
          </a:p>
        </p:txBody>
      </p:sp>
      <p:sp>
        <p:nvSpPr>
          <p:cNvPr id="681"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6B799B61-BF33-4C76-BD70-7C88B73065B1}"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Chat Question</a:t>
            </a:r>
            <a:endParaRPr b="0" lang="en-US" sz="2800" spc="-1" strike="noStrike">
              <a:latin typeface="Arial"/>
            </a:endParaRPr>
          </a:p>
        </p:txBody>
      </p:sp>
      <p:sp>
        <p:nvSpPr>
          <p:cNvPr id="683" name="CustomShape 2"/>
          <p:cNvSpPr/>
          <p:nvPr/>
        </p:nvSpPr>
        <p:spPr>
          <a:xfrm>
            <a:off x="457200" y="1200240"/>
            <a:ext cx="4254840" cy="3393360"/>
          </a:xfrm>
          <a:prstGeom prst="rect">
            <a:avLst/>
          </a:prstGeom>
          <a:noFill/>
          <a:ln>
            <a:noFill/>
          </a:ln>
        </p:spPr>
        <p:style>
          <a:lnRef idx="0"/>
          <a:fillRef idx="0"/>
          <a:effectRef idx="0"/>
          <a:fontRef idx="minor"/>
        </p:style>
        <p:txBody>
          <a:bodyPr lIns="0" rIns="90000" tIns="45000" bIns="45000">
            <a:noAutofit/>
          </a:bodyPr>
          <a:p>
            <a:pPr>
              <a:lnSpc>
                <a:spcPct val="100000"/>
              </a:lnSpc>
              <a:spcBef>
                <a:spcPts val="1199"/>
              </a:spcBef>
            </a:pPr>
            <a:r>
              <a:rPr b="0" lang="en-US" sz="2400" spc="-1" strike="noStrike">
                <a:solidFill>
                  <a:srgbClr val="576068"/>
                </a:solidFill>
                <a:latin typeface="Calibri"/>
                <a:ea typeface="DejaVu Sans"/>
              </a:rPr>
              <a:t>Who knows the proper name for the ~ character?</a:t>
            </a:r>
            <a:endParaRPr b="0" lang="en-US" sz="2400" spc="-1" strike="noStrike">
              <a:latin typeface="Arial"/>
            </a:endParaRPr>
          </a:p>
          <a:p>
            <a:pPr>
              <a:lnSpc>
                <a:spcPct val="100000"/>
              </a:lnSpc>
              <a:spcBef>
                <a:spcPts val="1199"/>
              </a:spcBef>
            </a:pPr>
            <a:endParaRPr b="0" lang="en-US" sz="2400" spc="-1" strike="noStrike">
              <a:latin typeface="Arial"/>
            </a:endParaRPr>
          </a:p>
          <a:p>
            <a:pPr>
              <a:lnSpc>
                <a:spcPct val="100000"/>
              </a:lnSpc>
              <a:spcBef>
                <a:spcPts val="1199"/>
              </a:spcBef>
            </a:pPr>
            <a:r>
              <a:rPr b="0" lang="en-US" sz="2400" spc="-1" strike="noStrike">
                <a:solidFill>
                  <a:srgbClr val="576068"/>
                </a:solidFill>
                <a:latin typeface="Calibri"/>
                <a:ea typeface="DejaVu Sans"/>
              </a:rPr>
              <a:t>Answer in the chat window and let’s share. </a:t>
            </a:r>
            <a:endParaRPr b="0" lang="en-US" sz="2400" spc="-1" strike="noStrike">
              <a:latin typeface="Arial"/>
            </a:endParaRPr>
          </a:p>
        </p:txBody>
      </p:sp>
      <p:sp>
        <p:nvSpPr>
          <p:cNvPr id="684" name="CustomShape 3"/>
          <p:cNvSpPr/>
          <p:nvPr/>
        </p:nvSpPr>
        <p:spPr>
          <a:xfrm>
            <a:off x="5850000" y="1367280"/>
            <a:ext cx="1903680" cy="856080"/>
          </a:xfrm>
          <a:prstGeom prst="rect">
            <a:avLst/>
          </a:prstGeom>
          <a:noFill/>
          <a:ln>
            <a:noFill/>
          </a:ln>
        </p:spPr>
        <p:style>
          <a:lnRef idx="0"/>
          <a:fillRef idx="0"/>
          <a:effectRef idx="0"/>
          <a:fontRef idx="minor"/>
        </p:style>
        <p:txBody>
          <a:bodyPr lIns="0" rIns="68760" tIns="34200" bIns="34200" anchor="ctr">
            <a:noAutofit/>
          </a:bodyPr>
          <a:p>
            <a:pPr>
              <a:lnSpc>
                <a:spcPct val="100000"/>
              </a:lnSpc>
            </a:pPr>
            <a:r>
              <a:rPr b="1" lang="en-US" sz="2100" spc="-1" strike="noStrike">
                <a:solidFill>
                  <a:srgbClr val="ffffff"/>
                </a:solidFill>
                <a:latin typeface="Calibri"/>
                <a:ea typeface="DejaVu Sans"/>
              </a:rPr>
              <a:t>This photo is for placement only</a:t>
            </a:r>
            <a:endParaRPr b="0" lang="en-US" sz="2100" spc="-1" strike="noStrike">
              <a:latin typeface="Arial"/>
            </a:endParaRPr>
          </a:p>
        </p:txBody>
      </p:sp>
      <p:sp>
        <p:nvSpPr>
          <p:cNvPr id="685" name="CustomShape 4"/>
          <p:cNvSpPr/>
          <p:nvPr/>
        </p:nvSpPr>
        <p:spPr>
          <a:xfrm>
            <a:off x="5187960" y="1200240"/>
            <a:ext cx="3497760" cy="3194280"/>
          </a:xfrm>
          <a:prstGeom prst="round1Rect">
            <a:avLst>
              <a:gd name="adj" fmla="val 18280"/>
            </a:avLst>
          </a:prstGeom>
          <a:blipFill rotWithShape="0">
            <a:blip r:embed="rId1"/>
            <a:stretch>
              <a:fillRect l="-822585" t="0" r="-822585" b="0"/>
            </a:stretch>
          </a:blipFill>
          <a:ln w="12600">
            <a:solidFill>
              <a:srgbClr val="69727b"/>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86" name="CustomShape 1"/>
          <p:cNvSpPr/>
          <p:nvPr/>
        </p:nvSpPr>
        <p:spPr>
          <a:xfrm>
            <a:off x="722160" y="1955160"/>
            <a:ext cx="7771320" cy="102060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4000" spc="-1" strike="noStrike" cap="all">
                <a:solidFill>
                  <a:srgbClr val="ffffff"/>
                </a:solidFill>
                <a:latin typeface="Calibri"/>
                <a:ea typeface="DejaVu Sans"/>
              </a:rPr>
              <a:t>Section break</a:t>
            </a:r>
            <a:endParaRPr b="0" lang="en-US" sz="4000" spc="-1" strike="noStrike">
              <a:latin typeface="Arial"/>
            </a:endParaRPr>
          </a:p>
        </p:txBody>
      </p:sp>
      <p:sp>
        <p:nvSpPr>
          <p:cNvPr id="687" name="CustomShape 2"/>
          <p:cNvSpPr/>
          <p:nvPr/>
        </p:nvSpPr>
        <p:spPr>
          <a:xfrm>
            <a:off x="722160" y="2977560"/>
            <a:ext cx="7771320" cy="383040"/>
          </a:xfrm>
          <a:prstGeom prst="rect">
            <a:avLst/>
          </a:prstGeom>
          <a:noFill/>
          <a:ln>
            <a:noFill/>
          </a:ln>
        </p:spPr>
        <p:style>
          <a:lnRef idx="0"/>
          <a:fillRef idx="0"/>
          <a:effectRef idx="0"/>
          <a:fontRef idx="minor"/>
        </p:style>
        <p:txBody>
          <a:bodyPr lIns="0" rIns="90000" tIns="45000" bIns="45000" anchor="b">
            <a:noAutofit/>
          </a:bodyPr>
          <a:p>
            <a:pPr>
              <a:lnSpc>
                <a:spcPct val="100000"/>
              </a:lnSpc>
              <a:spcBef>
                <a:spcPts val="1199"/>
              </a:spcBef>
            </a:pPr>
            <a:r>
              <a:rPr b="0" lang="en-US" sz="2000" spc="-1" strike="noStrike">
                <a:solidFill>
                  <a:srgbClr val="ffffff"/>
                </a:solidFill>
                <a:latin typeface="Calibri"/>
                <a:ea typeface="DejaVu Sans"/>
              </a:rPr>
              <a:t>Domain 1.3</a:t>
            </a:r>
            <a:endParaRPr b="0" lang="en-US" sz="2000" spc="-1" strike="noStrike">
              <a:latin typeface="Arial"/>
            </a:endParaRPr>
          </a:p>
        </p:txBody>
      </p:sp>
      <p:sp>
        <p:nvSpPr>
          <p:cNvPr id="688" name="CustomShape 3"/>
          <p:cNvSpPr/>
          <p:nvPr/>
        </p:nvSpPr>
        <p:spPr>
          <a:xfrm>
            <a:off x="8424720" y="4767120"/>
            <a:ext cx="26100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583B548-DA67-4907-979F-E24B17C53268}"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89" name="Picture 7" descr="Logo&#10;&#10;Description automatically generated with medium confidence"/>
          <p:cNvPicPr/>
          <p:nvPr/>
        </p:nvPicPr>
        <p:blipFill>
          <a:blip r:embed="rId1"/>
          <a:stretch/>
        </p:blipFill>
        <p:spPr>
          <a:xfrm>
            <a:off x="4898160" y="743040"/>
            <a:ext cx="3656520" cy="36565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4" name="CustomShape 1"/>
          <p:cNvSpPr/>
          <p:nvPr/>
        </p:nvSpPr>
        <p:spPr>
          <a:xfrm>
            <a:off x="0" y="3240"/>
            <a:ext cx="9142920" cy="514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75" name="CustomShape 2"/>
          <p:cNvSpPr/>
          <p:nvPr/>
        </p:nvSpPr>
        <p:spPr>
          <a:xfrm>
            <a:off x="628560" y="273960"/>
            <a:ext cx="7885440" cy="993240"/>
          </a:xfrm>
          <a:prstGeom prst="rect">
            <a:avLst/>
          </a:prstGeom>
          <a:noFill/>
          <a:ln>
            <a:noFill/>
          </a:ln>
        </p:spPr>
        <p:style>
          <a:lnRef idx="0"/>
          <a:fillRef idx="0"/>
          <a:effectRef idx="0"/>
          <a:fontRef idx="minor"/>
        </p:style>
        <p:txBody>
          <a:bodyPr lIns="90000" rIns="90000" tIns="45000" bIns="45000" anchor="ctr">
            <a:normAutofit/>
          </a:bodyPr>
          <a:p>
            <a:pPr>
              <a:lnSpc>
                <a:spcPct val="90000"/>
              </a:lnSpc>
            </a:pPr>
            <a:r>
              <a:rPr b="0" lang="en-US" sz="3300" spc="-1" strike="noStrike">
                <a:solidFill>
                  <a:srgbClr val="000000"/>
                </a:solidFill>
                <a:latin typeface="Calibri Light"/>
                <a:ea typeface="DejaVu Sans"/>
              </a:rPr>
              <a:t>Qualifications for Exam Voucher Distribution</a:t>
            </a:r>
            <a:endParaRPr b="0" lang="en-US" sz="3300" spc="-1" strike="noStrike">
              <a:latin typeface="Arial"/>
            </a:endParaRPr>
          </a:p>
        </p:txBody>
      </p:sp>
      <p:pic>
        <p:nvPicPr>
          <p:cNvPr id="576" name="Picture 28" descr=""/>
          <p:cNvPicPr/>
          <p:nvPr/>
        </p:nvPicPr>
        <p:blipFill>
          <a:blip r:embed="rId1"/>
          <a:srcRect l="9657" t="0" r="23591" b="0"/>
          <a:stretch/>
        </p:blipFill>
        <p:spPr>
          <a:xfrm>
            <a:off x="5136840" y="1328400"/>
            <a:ext cx="3377520" cy="3377520"/>
          </a:xfrm>
          <a:prstGeom prst="rect">
            <a:avLst/>
          </a:prstGeom>
          <a:ln>
            <a:noFill/>
          </a:ln>
        </p:spPr>
      </p:pic>
      <p:sp>
        <p:nvSpPr>
          <p:cNvPr id="577" name="CustomShape 3"/>
          <p:cNvSpPr/>
          <p:nvPr/>
        </p:nvSpPr>
        <p:spPr>
          <a:xfrm flipV="1" rot="21189000">
            <a:off x="5235120" y="1446480"/>
            <a:ext cx="3416400" cy="3416400"/>
          </a:xfrm>
          <a:prstGeom prst="arc">
            <a:avLst>
              <a:gd name="adj1" fmla="val 16200000"/>
              <a:gd name="adj2" fmla="val 20093138"/>
            </a:avLst>
          </a:prstGeom>
          <a:noFill/>
          <a:ln cap="rnd" w="127080">
            <a:solidFill>
              <a:schemeClr val="accent4">
                <a:alpha val="95000"/>
              </a:schemeClr>
            </a:solidFill>
            <a:prstDash val="dash"/>
          </a:ln>
        </p:spPr>
        <p:style>
          <a:lnRef idx="1">
            <a:schemeClr val="accent1"/>
          </a:lnRef>
          <a:fillRef idx="0">
            <a:schemeClr val="accent1"/>
          </a:fillRef>
          <a:effectRef idx="0">
            <a:schemeClr val="accent1"/>
          </a:effectRef>
          <a:fontRef idx="minor"/>
        </p:style>
      </p:sp>
      <p:sp>
        <p:nvSpPr>
          <p:cNvPr id="578" name="CustomShape 4"/>
          <p:cNvSpPr/>
          <p:nvPr/>
        </p:nvSpPr>
        <p:spPr>
          <a:xfrm>
            <a:off x="7725600" y="1476720"/>
            <a:ext cx="498960" cy="4852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p:style>
      </p:sp>
      <p:graphicFrame>
        <p:nvGraphicFramePr>
          <p:cNvPr id="1" name="Diagram1"/>
          <p:cNvGraphicFramePr/>
          <p:nvPr>
            <p:extLst>
              <p:ext uri="{D42A27DB-BD31-4B8C-83A1-F6EECF244321}">
                <p14:modId xmlns:p14="http://schemas.microsoft.com/office/powerpoint/2010/main" val="1435157904"/>
              </p:ext>
            </p:extLst>
          </p:nvPr>
        </p:nvGraphicFramePr>
        <p:xfrm>
          <a:off x="628560" y="1369080"/>
          <a:ext cx="4043880" cy="326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691" name="CustomShape 2"/>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7F52D5B-6E40-4910-B2AF-11686F70E69D}"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692" name="" descr=""/>
          <p:cNvPicPr/>
          <p:nvPr/>
        </p:nvPicPr>
        <p:blipFill>
          <a:blip r:embed="rId1"/>
          <a:stretch/>
        </p:blipFill>
        <p:spPr>
          <a:xfrm>
            <a:off x="172800" y="1150560"/>
            <a:ext cx="8851680" cy="3435120"/>
          </a:xfrm>
          <a:prstGeom prst="rect">
            <a:avLst/>
          </a:prstGeom>
          <a:ln>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3"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694"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Disk partitioning</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Commands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fdisk – Stands for “Fixed Disk” or “Format Disk” and is the most commonly used utility for disk manipulation.</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parted – Well known utility to manage disk partitions.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partprobe – Program which informs an OS kernel of disk partition changes by causing the OS to reload the partition table.</a:t>
            </a:r>
            <a:endParaRPr b="0" lang="en-US" sz="2000" spc="-1" strike="noStrike">
              <a:solidFill>
                <a:srgbClr val="6a747c"/>
              </a:solidFill>
              <a:latin typeface="Gotham-Book"/>
              <a:ea typeface="Gotham-Book"/>
            </a:endParaRPr>
          </a:p>
        </p:txBody>
      </p:sp>
      <p:sp>
        <p:nvSpPr>
          <p:cNvPr id="695"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B81135AE-C41D-4CD6-8B06-49647C74BEA9}"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6"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697"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Mounting local and remote devices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systemd.mount – Configuration file for mount points used by Systemd</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/etc/fstab – System configuration file used to list available disks and partitions and control their mounting.  Used by Debian and many older Linux distros.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mount – Utility used to ‘mount’ or setup for use, file systems. Can be used for any device, but commonly used for removable media.</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Linux Unified Key Setup (LUKS) – Disk encryption standard created in 2004 and used as a kernel level module.</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External devices</a:t>
            </a:r>
            <a:endParaRPr b="0" lang="en-US" sz="2000" spc="-1" strike="noStrike">
              <a:solidFill>
                <a:srgbClr val="6a747c"/>
              </a:solidFill>
              <a:latin typeface="Gotham-Book"/>
              <a:ea typeface="Gotham-Book"/>
            </a:endParaRPr>
          </a:p>
        </p:txBody>
      </p:sp>
      <p:sp>
        <p:nvSpPr>
          <p:cNvPr id="698"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AD108E9C-60C9-4EBC-9C42-5414D9D12C8F}"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9"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00"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Filesystem management</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XFS tools – xfs_growfs, xfs_repair, xfs_db, xfs_info, xfs_admin, xfs_metadump, and xfs_copy</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Ext4 tools – dumpe2fs, e2fsck, tune2fs, and debugfs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Btrfs tools – btrfs, mkfs.btrfs, btrfs.check, and btrfs-convert.</a:t>
            </a:r>
            <a:endParaRPr b="0" lang="en-US" sz="2000" spc="-1" strike="noStrike">
              <a:solidFill>
                <a:srgbClr val="6a747c"/>
              </a:solidFill>
              <a:latin typeface="Gotham-Book"/>
              <a:ea typeface="Gotham-Book"/>
            </a:endParaRPr>
          </a:p>
        </p:txBody>
      </p:sp>
      <p:sp>
        <p:nvSpPr>
          <p:cNvPr id="701"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8B9FE3BF-6AF3-4426-90D1-1A107137829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2"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03"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Monitoring storage space and disk usage</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df – Stands for Disk Free and displays available disk space information on file systems.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du – Stands for Disk Usage and displays amount of disk space used by a particular folder or group of files.</a:t>
            </a:r>
            <a:endParaRPr b="0" lang="en-US" sz="2000" spc="-1" strike="noStrike">
              <a:solidFill>
                <a:srgbClr val="6a747c"/>
              </a:solidFill>
              <a:latin typeface="Gotham-Book"/>
              <a:ea typeface="Gotham-Book"/>
            </a:endParaRPr>
          </a:p>
          <a:p>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Note: df is one of my key utilities to manage a system and check for indicators of compromise.</a:t>
            </a:r>
            <a:endParaRPr b="0" lang="en-US" sz="2000" spc="-1" strike="noStrike">
              <a:solidFill>
                <a:srgbClr val="6a747c"/>
              </a:solidFill>
              <a:latin typeface="Gotham-Book"/>
              <a:ea typeface="Gotham-Book"/>
            </a:endParaRPr>
          </a:p>
        </p:txBody>
      </p:sp>
      <p:sp>
        <p:nvSpPr>
          <p:cNvPr id="704"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AB70ACF-AD22-44B1-B29E-9DEED9C52F9E}"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5"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06"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Creating and modifying volumes using Logical Volume Manager (LVM)</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Commands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pvs – Displays information about physical volumes.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vgs – Displays information about volume groups.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lvs – Displays information about logical volumes.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lvchange – Used to change attributes of a logical volume.</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lvcreate – Creates a new logical volume in a volume group.</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vgcreate – Creates a new volume group.</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lvresize – Resizes a logical volume like lvextend and lvreduce.</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pvcreate – Initializes a physical volume for use by LVM.</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vgextend – Add one or more physical volume to a volume group.</a:t>
            </a:r>
            <a:endParaRPr b="0" lang="en-US" sz="2000" spc="-1" strike="noStrike">
              <a:solidFill>
                <a:srgbClr val="6a747c"/>
              </a:solidFill>
              <a:latin typeface="Gotham-Book"/>
              <a:ea typeface="Gotham-Book"/>
            </a:endParaRPr>
          </a:p>
        </p:txBody>
      </p:sp>
      <p:sp>
        <p:nvSpPr>
          <p:cNvPr id="707"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3A59E391-5261-40AA-AD1B-53A583BA3567}"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8"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09"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Inspecting RAID implementations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mdadm – Utility for managing and monitoring a software RAID.</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/proc/mdstat – A special file which shows the state of the Linux Kernel’s md driver.  Md (Multipe Devices) is a device driver that Linux uses to handle software RAID.</a:t>
            </a:r>
            <a:endParaRPr b="0" lang="en-US" sz="2000" spc="-1" strike="noStrike">
              <a:solidFill>
                <a:srgbClr val="6a747c"/>
              </a:solidFill>
              <a:latin typeface="Gotham-Book"/>
              <a:ea typeface="Gotham-Book"/>
            </a:endParaRPr>
          </a:p>
        </p:txBody>
      </p:sp>
      <p:sp>
        <p:nvSpPr>
          <p:cNvPr id="710"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1EA6136C-523F-4BFC-94A2-EFDD3768E6B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1"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12"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Storage area network (SAN)/network-attached storage (NAS)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multipathd – A Linux software daemon</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Network filesystems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Network File System (NFS)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a:t>
            </a:r>
            <a:r>
              <a:rPr b="0" lang="en-US" sz="2000" spc="-1" strike="noStrike">
                <a:solidFill>
                  <a:srgbClr val="576068"/>
                </a:solidFill>
                <a:latin typeface="Calibri"/>
                <a:ea typeface="DejaVu Sans"/>
              </a:rPr>
              <a:t>Server Message Block (SMB)/Common Internet File System (CIFS)</a:t>
            </a:r>
            <a:endParaRPr b="0" lang="en-US" sz="2000" spc="-1" strike="noStrike">
              <a:solidFill>
                <a:srgbClr val="6a747c"/>
              </a:solidFill>
              <a:latin typeface="Gotham-Book"/>
              <a:ea typeface="Gotham-Book"/>
            </a:endParaRPr>
          </a:p>
        </p:txBody>
      </p:sp>
      <p:sp>
        <p:nvSpPr>
          <p:cNvPr id="713"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9A64ACE8-6858-4BA7-A983-FFA8D4DEB79B}"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4"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Domain 1.3 - </a:t>
            </a:r>
            <a:r>
              <a:rPr b="1" lang="en-US" sz="2800" spc="-1" strike="noStrike">
                <a:solidFill>
                  <a:srgbClr val="ff0000"/>
                </a:solidFill>
                <a:latin typeface="Calibri"/>
                <a:ea typeface="DejaVu Sans"/>
              </a:rPr>
              <a:t>Given a scenario, configure and manage</a:t>
            </a:r>
            <a:endParaRPr b="0" lang="en-US" sz="2800" spc="-1" strike="noStrike">
              <a:latin typeface="Arial"/>
            </a:endParaRPr>
          </a:p>
          <a:p>
            <a:r>
              <a:rPr b="1" lang="en-US" sz="2800" spc="-1" strike="noStrike">
                <a:solidFill>
                  <a:srgbClr val="ff0000"/>
                </a:solidFill>
                <a:latin typeface="Calibri"/>
                <a:ea typeface="DejaVu Sans"/>
              </a:rPr>
              <a:t>storage using the appropriate tools</a:t>
            </a:r>
            <a:endParaRPr b="0" lang="en-US" sz="2800" spc="-1" strike="noStrike">
              <a:solidFill>
                <a:srgbClr val="6a747c"/>
              </a:solidFill>
              <a:latin typeface="Gotham-Book"/>
              <a:ea typeface="Gotham-Book"/>
            </a:endParaRPr>
          </a:p>
        </p:txBody>
      </p:sp>
      <p:sp>
        <p:nvSpPr>
          <p:cNvPr id="715"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Storage hardware</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 lsscsi – Lists information about SCSI devices.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lsblk – Lists information about Block devices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blkid – Lists available Block devices and their attributes.</a:t>
            </a:r>
            <a:endParaRPr b="0" lang="en-US" sz="2000" spc="-1" strike="noStrike">
              <a:solidFill>
                <a:srgbClr val="6a747c"/>
              </a:solidFill>
              <a:latin typeface="Gotham-Book"/>
              <a:ea typeface="Gotham-Book"/>
            </a:endParaRPr>
          </a:p>
          <a:p>
            <a:r>
              <a:rPr b="0" lang="en-US" sz="2000" spc="-1" strike="noStrike">
                <a:solidFill>
                  <a:srgbClr val="576068"/>
                </a:solidFill>
                <a:latin typeface="Calibri"/>
                <a:ea typeface="DejaVu Sans"/>
              </a:rPr>
              <a:t>- fcstat – Displays statistics gathered by the specified Fiber Channel device driver.</a:t>
            </a:r>
            <a:endParaRPr b="0" lang="en-US" sz="2000" spc="-1" strike="noStrike">
              <a:solidFill>
                <a:srgbClr val="6a747c"/>
              </a:solidFill>
              <a:latin typeface="Gotham-Book"/>
              <a:ea typeface="Gotham-Book"/>
            </a:endParaRPr>
          </a:p>
        </p:txBody>
      </p:sp>
      <p:sp>
        <p:nvSpPr>
          <p:cNvPr id="716"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4C7F295C-8643-490D-9773-1EF2CB23B884}"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7"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For Next Week</a:t>
            </a:r>
            <a:endParaRPr b="0" lang="en-US" sz="2800" spc="-1" strike="noStrike">
              <a:latin typeface="Arial"/>
            </a:endParaRPr>
          </a:p>
        </p:txBody>
      </p:sp>
      <p:sp>
        <p:nvSpPr>
          <p:cNvPr id="718"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r>
              <a:rPr b="0" lang="en-US" sz="2000" spc="-1" strike="noStrike">
                <a:solidFill>
                  <a:srgbClr val="576068"/>
                </a:solidFill>
                <a:latin typeface="Calibri"/>
                <a:ea typeface="DejaVu Sans"/>
              </a:rPr>
              <a:t>Set up some Linux VM’s</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If interested, import the sample Linux GNS3 project into your GNS3.</a:t>
            </a:r>
            <a:endParaRPr b="0" lang="en-US" sz="2000" spc="-1" strike="noStrike">
              <a:solidFill>
                <a:srgbClr val="6a747c"/>
              </a:solidFill>
              <a:latin typeface="Gotham-Medium"/>
              <a:ea typeface="Gotham-Medium"/>
            </a:endParaRPr>
          </a:p>
          <a:p>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Next class is Monday 7/18/22 and we will cover:</a:t>
            </a:r>
            <a:endParaRPr b="0" lang="en-US" sz="2000" spc="-1" strike="noStrike">
              <a:solidFill>
                <a:srgbClr val="6a747c"/>
              </a:solidFill>
              <a:latin typeface="Gotham-Medium"/>
              <a:ea typeface="Gotham-Medium"/>
            </a:endParaRPr>
          </a:p>
          <a:p>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Domain 1.4</a:t>
            </a:r>
            <a:endParaRPr b="0" lang="en-US" sz="2000" spc="-1" strike="noStrike">
              <a:solidFill>
                <a:srgbClr val="6a747c"/>
              </a:solidFill>
              <a:latin typeface="Gotham-Medium"/>
              <a:ea typeface="Gotham-Medium"/>
            </a:endParaRPr>
          </a:p>
          <a:p>
            <a:r>
              <a:rPr b="0" lang="en-US" sz="2000" spc="-1" strike="noStrike">
                <a:solidFill>
                  <a:srgbClr val="576068"/>
                </a:solidFill>
                <a:latin typeface="Calibri"/>
                <a:ea typeface="DejaVu Sans"/>
              </a:rPr>
              <a:t>Domain 1.5</a:t>
            </a:r>
            <a:endParaRPr b="0" lang="en-US" sz="2000" spc="-1" strike="noStrike">
              <a:solidFill>
                <a:srgbClr val="6a747c"/>
              </a:solidFill>
              <a:latin typeface="Gotham-Medium"/>
              <a:ea typeface="Gotham-Medium"/>
            </a:endParaRPr>
          </a:p>
        </p:txBody>
      </p:sp>
      <p:sp>
        <p:nvSpPr>
          <p:cNvPr id="719"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C456C28F-1956-45B3-BB39-F329CEB99BD3}" type="slidenum">
              <a:rPr b="0" lang="en-US" sz="900" spc="-1" strike="noStrike">
                <a:solidFill>
                  <a:srgbClr val="69727b"/>
                </a:solidFill>
                <a:latin typeface="Calibri"/>
                <a:ea typeface="DejaVu Sans"/>
              </a:rPr>
              <a:t>&lt;number&gt;</a:t>
            </a:fld>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79" name="CustomShape 1"/>
          <p:cNvSpPr/>
          <p:nvPr/>
        </p:nvSpPr>
        <p:spPr>
          <a:xfrm>
            <a:off x="1754280" y="3238200"/>
            <a:ext cx="3181680" cy="888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050" spc="-1" strike="noStrike">
                <a:solidFill>
                  <a:srgbClr val="000000"/>
                </a:solidFill>
                <a:latin typeface="Calibri"/>
                <a:ea typeface="DejaVu Sans"/>
              </a:rPr>
              <a:t>Instructor: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 McWhorter</a:t>
            </a:r>
            <a:br/>
            <a:r>
              <a:rPr b="0" lang="en-US" sz="1050" spc="-1" strike="noStrike">
                <a:solidFill>
                  <a:srgbClr val="000000"/>
                </a:solidFill>
                <a:latin typeface="Calibri"/>
                <a:ea typeface="DejaVu Sans"/>
              </a:rPr>
              <a:t>Chief Technology Officer</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Covered 6 LLC | DGP International </a:t>
            </a:r>
            <a:endParaRPr b="0" lang="en-US" sz="1050" spc="-1" strike="noStrike">
              <a:latin typeface="Arial"/>
            </a:endParaRPr>
          </a:p>
          <a:p>
            <a:pPr>
              <a:lnSpc>
                <a:spcPct val="100000"/>
              </a:lnSpc>
            </a:pPr>
            <a:r>
              <a:rPr b="0" lang="en-US" sz="1050" spc="-1" strike="noStrike">
                <a:solidFill>
                  <a:srgbClr val="000000"/>
                </a:solidFill>
                <a:latin typeface="Calibri"/>
                <a:ea typeface="DejaVu Sans"/>
              </a:rPr>
              <a:t>lee@covered6.com</a:t>
            </a:r>
            <a:endParaRPr b="0" lang="en-US" sz="1050" spc="-1" strike="noStrike">
              <a:latin typeface="Arial"/>
            </a:endParaRPr>
          </a:p>
        </p:txBody>
      </p:sp>
      <p:sp>
        <p:nvSpPr>
          <p:cNvPr id="580" name="CustomShape 2"/>
          <p:cNvSpPr/>
          <p:nvPr/>
        </p:nvSpPr>
        <p:spPr>
          <a:xfrm>
            <a:off x="1463040" y="1149480"/>
            <a:ext cx="1982520" cy="1965960"/>
          </a:xfrm>
          <a:prstGeom prst="ellipse">
            <a:avLst/>
          </a:prstGeom>
          <a:blipFill rotWithShape="0">
            <a:blip r:embed="rId1"/>
            <a:stretch>
              <a:fillRect/>
            </a:stretch>
          </a:blipFill>
          <a:ln>
            <a:noFill/>
          </a:ln>
        </p:spPr>
        <p:style>
          <a:lnRef idx="0"/>
          <a:fillRef idx="0"/>
          <a:effectRef idx="0"/>
          <a:fontRef idx="minor"/>
        </p:style>
      </p:sp>
      <p:pic>
        <p:nvPicPr>
          <p:cNvPr id="581" name="" descr=""/>
          <p:cNvPicPr/>
          <p:nvPr/>
        </p:nvPicPr>
        <p:blipFill>
          <a:blip r:embed="rId2"/>
          <a:stretch/>
        </p:blipFill>
        <p:spPr>
          <a:xfrm>
            <a:off x="5277960" y="972720"/>
            <a:ext cx="2068560" cy="2160000"/>
          </a:xfrm>
          <a:prstGeom prst="rect">
            <a:avLst/>
          </a:prstGeom>
          <a:ln>
            <a:noFill/>
          </a:ln>
        </p:spPr>
      </p:pic>
      <p:sp>
        <p:nvSpPr>
          <p:cNvPr id="582" name="CustomShape 3"/>
          <p:cNvSpPr/>
          <p:nvPr/>
        </p:nvSpPr>
        <p:spPr>
          <a:xfrm>
            <a:off x="5545440" y="3219120"/>
            <a:ext cx="1617120" cy="7754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900" spc="-1" strike="noStrike">
                <a:solidFill>
                  <a:srgbClr val="000000"/>
                </a:solidFill>
                <a:latin typeface="Calibri"/>
                <a:ea typeface="DejaVu Sans"/>
              </a:rPr>
              <a:t>Host:</a:t>
            </a:r>
            <a:endParaRPr b="0" lang="en-US" sz="900" spc="-1" strike="noStrike">
              <a:latin typeface="Arial"/>
            </a:endParaRPr>
          </a:p>
          <a:p>
            <a:pPr>
              <a:lnSpc>
                <a:spcPct val="100000"/>
              </a:lnSpc>
            </a:pPr>
            <a:r>
              <a:rPr b="0" lang="en-US" sz="900" spc="-1" strike="noStrike">
                <a:solidFill>
                  <a:srgbClr val="000000"/>
                </a:solidFill>
                <a:latin typeface="Calibri"/>
                <a:ea typeface="DejaVu Sans"/>
              </a:rPr>
              <a:t>Rick Bulter</a:t>
            </a:r>
            <a:endParaRPr b="0" lang="en-US" sz="900" spc="-1" strike="noStrike">
              <a:latin typeface="Arial"/>
            </a:endParaRPr>
          </a:p>
          <a:p>
            <a:pPr>
              <a:lnSpc>
                <a:spcPct val="100000"/>
              </a:lnSpc>
            </a:pPr>
            <a:endParaRPr b="0" lang="en-US" sz="900" spc="-1" strike="noStrike">
              <a:latin typeface="Arial"/>
            </a:endParaRPr>
          </a:p>
          <a:p>
            <a:pPr>
              <a:lnSpc>
                <a:spcPct val="100000"/>
              </a:lnSpc>
            </a:pPr>
            <a:r>
              <a:rPr b="0" lang="en-US" sz="900" spc="-1" strike="noStrike">
                <a:solidFill>
                  <a:srgbClr val="000000"/>
                </a:solidFill>
                <a:latin typeface="Calibri"/>
                <a:ea typeface="DejaVu Sans"/>
              </a:rPr>
              <a:t>Subbing in for Stephen tonight!</a:t>
            </a:r>
            <a:endParaRPr b="0" lang="en-US" sz="9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Discussion time: Please type your questions in chat</a:t>
            </a:r>
            <a:endParaRPr b="0" lang="en-US" sz="2800" spc="-1" strike="noStrike">
              <a:latin typeface="Arial"/>
            </a:endParaRPr>
          </a:p>
        </p:txBody>
      </p:sp>
      <p:sp>
        <p:nvSpPr>
          <p:cNvPr id="721" name="CustomShape 2"/>
          <p:cNvSpPr/>
          <p:nvPr/>
        </p:nvSpPr>
        <p:spPr>
          <a:xfrm>
            <a:off x="457200" y="1200240"/>
            <a:ext cx="8228520" cy="3393360"/>
          </a:xfrm>
          <a:prstGeom prst="rect">
            <a:avLst/>
          </a:prstGeom>
          <a:noFill/>
          <a:ln>
            <a:noFill/>
          </a:ln>
        </p:spPr>
        <p:style>
          <a:lnRef idx="0"/>
          <a:fillRef idx="0"/>
          <a:effectRef idx="0"/>
          <a:fontRef idx="minor"/>
        </p:style>
        <p:txBody>
          <a:bodyPr lIns="0" rIns="90000" tIns="45000" bIns="450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Questions over content.</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Share you experience.</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What would you like to see </a:t>
            </a:r>
            <a:br/>
            <a:r>
              <a:rPr b="0" lang="en-US" sz="2000" spc="-1" strike="noStrike">
                <a:solidFill>
                  <a:srgbClr val="576068"/>
                </a:solidFill>
                <a:latin typeface="Calibri"/>
                <a:ea typeface="DejaVu Sans"/>
              </a:rPr>
              <a:t>different moving forward? </a:t>
            </a:r>
            <a:endParaRPr b="0" lang="en-US" sz="2000" spc="-1" strike="noStrike">
              <a:latin typeface="Arial"/>
            </a:endParaRPr>
          </a:p>
        </p:txBody>
      </p:sp>
      <p:sp>
        <p:nvSpPr>
          <p:cNvPr id="722" name="CustomShape 3"/>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E9624300-B99A-423F-A22E-BFE8A5799CEB}" type="slidenum">
              <a:rPr b="0" lang="en-US" sz="900" spc="-1" strike="noStrike">
                <a:solidFill>
                  <a:srgbClr val="69727b"/>
                </a:solidFill>
                <a:latin typeface="Calibri"/>
                <a:ea typeface="DejaVu Sans"/>
              </a:rPr>
              <a:t>&lt;number&gt;</a:t>
            </a:fld>
            <a:endParaRPr b="0" lang="en-US" sz="900" spc="-1" strike="noStrike">
              <a:latin typeface="Arial"/>
            </a:endParaRPr>
          </a:p>
        </p:txBody>
      </p:sp>
      <p:pic>
        <p:nvPicPr>
          <p:cNvPr id="723" name="Picture 5" descr="A picture containing clipart&#10;&#10;Description generated with very high confidence"/>
          <p:cNvPicPr/>
          <p:nvPr/>
        </p:nvPicPr>
        <p:blipFill>
          <a:blip r:embed="rId1"/>
          <a:stretch/>
        </p:blipFill>
        <p:spPr>
          <a:xfrm>
            <a:off x="4224960" y="1536120"/>
            <a:ext cx="4761360" cy="2227680"/>
          </a:xfrm>
          <a:prstGeom prst="rect">
            <a:avLst/>
          </a:prstGeom>
          <a:ln>
            <a:noFill/>
          </a:ln>
        </p:spPr>
      </p:pic>
      <p:sp>
        <p:nvSpPr>
          <p:cNvPr id="724" name="CustomShape 4"/>
          <p:cNvSpPr/>
          <p:nvPr/>
        </p:nvSpPr>
        <p:spPr>
          <a:xfrm>
            <a:off x="2121120" y="3764880"/>
            <a:ext cx="4656600" cy="584640"/>
          </a:xfrm>
          <a:prstGeom prst="round2DiagRect">
            <a:avLst>
              <a:gd name="adj1" fmla="val 16667"/>
              <a:gd name="adj2" fmla="val 0"/>
            </a:avLst>
          </a:prstGeom>
          <a:noFill/>
          <a:ln w="28440">
            <a:solidFill>
              <a:schemeClr val="accent1"/>
            </a:solidFill>
            <a:round/>
          </a:ln>
          <a:effectLst>
            <a:outerShdw blurRad="4000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5" name="CustomShape 5"/>
          <p:cNvSpPr/>
          <p:nvPr/>
        </p:nvSpPr>
        <p:spPr>
          <a:xfrm>
            <a:off x="2243160" y="3803400"/>
            <a:ext cx="4656600" cy="515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400" spc="-1" strike="noStrike">
                <a:solidFill>
                  <a:srgbClr val="000000"/>
                </a:solidFill>
                <a:latin typeface="Calibri"/>
                <a:ea typeface="DejaVu Sans"/>
              </a:rPr>
              <a:t>Let’s keep the conversation going in the CompTIA Instructor Forum: https://cin.comptia.org</a:t>
            </a: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3" name="CustomShape 1"/>
          <p:cNvSpPr/>
          <p:nvPr/>
        </p:nvSpPr>
        <p:spPr>
          <a:xfrm>
            <a:off x="457200" y="205920"/>
            <a:ext cx="82285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Lee McWhorter</a:t>
            </a:r>
            <a:endParaRPr b="0" lang="en-US" sz="2800" spc="-1" strike="noStrike">
              <a:latin typeface="Arial"/>
            </a:endParaRPr>
          </a:p>
        </p:txBody>
      </p:sp>
      <p:sp>
        <p:nvSpPr>
          <p:cNvPr id="584" name="CustomShape 2"/>
          <p:cNvSpPr/>
          <p:nvPr/>
        </p:nvSpPr>
        <p:spPr>
          <a:xfrm>
            <a:off x="689760" y="1064880"/>
            <a:ext cx="4493160" cy="33814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400" spc="-1" strike="noStrike">
                <a:solidFill>
                  <a:srgbClr val="576068"/>
                </a:solidFill>
                <a:latin typeface="Arial"/>
                <a:ea typeface="DejaVu Sans"/>
              </a:rPr>
              <a:t>CTO at Covered 6</a:t>
            </a:r>
            <a:endParaRPr b="0" lang="en-US" sz="2400" spc="-1" strike="noStrike">
              <a:latin typeface="Arial"/>
            </a:endParaRPr>
          </a:p>
          <a:p>
            <a:pPr>
              <a:lnSpc>
                <a:spcPct val="100000"/>
              </a:lnSpc>
            </a:pPr>
            <a:r>
              <a:rPr b="0" lang="en-US" sz="2400" spc="-1" strike="noStrike">
                <a:solidFill>
                  <a:srgbClr val="576068"/>
                </a:solidFill>
                <a:latin typeface="Arial"/>
                <a:ea typeface="DejaVu Sans"/>
              </a:rPr>
              <a:t>CompTIA CIN Board member</a:t>
            </a:r>
            <a:endParaRPr b="0" lang="en-US" sz="2400" spc="-1" strike="noStrike">
              <a:latin typeface="Arial"/>
            </a:endParaRPr>
          </a:p>
          <a:p>
            <a:pPr>
              <a:lnSpc>
                <a:spcPct val="100000"/>
              </a:lnSpc>
            </a:pPr>
            <a:r>
              <a:rPr b="0" lang="en-US" sz="2400" spc="-1" strike="noStrike" u="sng">
                <a:solidFill>
                  <a:srgbClr val="576068"/>
                </a:solidFill>
                <a:uFillTx/>
                <a:latin typeface="Arial"/>
                <a:ea typeface="DejaVu Sans"/>
              </a:rPr>
              <a:t>lee@covered6.com</a:t>
            </a:r>
            <a:endParaRPr b="0" lang="en-US" sz="2400" spc="-1" strike="noStrike">
              <a:latin typeface="Arial"/>
            </a:endParaRPr>
          </a:p>
          <a:p>
            <a:pPr>
              <a:lnSpc>
                <a:spcPct val="100000"/>
              </a:lnSpc>
            </a:pPr>
            <a:r>
              <a:rPr b="0" lang="en-US" sz="1800" spc="-1" strike="noStrike" u="sng">
                <a:solidFill>
                  <a:srgbClr val="576068"/>
                </a:solidFill>
                <a:uFillTx/>
                <a:latin typeface="Arial"/>
                <a:ea typeface="DejaVu Sans"/>
              </a:rPr>
              <a:t>https://www.linkedin.com/in/lee-mcwhorter/</a:t>
            </a:r>
            <a:endParaRPr b="0" lang="en-US" sz="1800" spc="-1" strike="noStrike">
              <a:latin typeface="Arial"/>
            </a:endParaRPr>
          </a:p>
          <a:p>
            <a:pPr>
              <a:lnSpc>
                <a:spcPct val="100000"/>
              </a:lnSpc>
            </a:pPr>
            <a:r>
              <a:rPr b="0" lang="en-US" sz="1800" spc="-1" strike="noStrike">
                <a:solidFill>
                  <a:srgbClr val="576068"/>
                </a:solidFill>
                <a:latin typeface="Arial"/>
                <a:ea typeface="DejaVu Sans"/>
              </a:rPr>
              <a:t>Twiiter: @tleemcjr</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Previous TTT’s: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PenTest+ 001 2018</a:t>
            </a:r>
            <a:endParaRPr b="0" lang="en-US" sz="1800" spc="-1" strike="noStrike">
              <a:latin typeface="Arial"/>
            </a:endParaRPr>
          </a:p>
          <a:p>
            <a:pPr>
              <a:lnSpc>
                <a:spcPct val="100000"/>
              </a:lnSpc>
            </a:pPr>
            <a:r>
              <a:rPr b="0" lang="en-US" sz="1800" spc="-1" strike="noStrike">
                <a:solidFill>
                  <a:srgbClr val="576068"/>
                </a:solidFill>
                <a:latin typeface="Arial"/>
                <a:ea typeface="DejaVu Sans"/>
              </a:rPr>
              <a:t>CASP+ 004 2021</a:t>
            </a:r>
            <a:endParaRPr b="0" lang="en-US" sz="1800" spc="-1" strike="noStrike">
              <a:latin typeface="Arial"/>
            </a:endParaRPr>
          </a:p>
          <a:p>
            <a:pPr>
              <a:lnSpc>
                <a:spcPct val="100000"/>
              </a:lnSpc>
            </a:pPr>
            <a:r>
              <a:rPr b="0" lang="en-US" sz="1800" spc="-1" strike="noStrike">
                <a:solidFill>
                  <a:srgbClr val="576068"/>
                </a:solidFill>
                <a:latin typeface="Arial"/>
                <a:ea typeface="DejaVu Sans"/>
              </a:rPr>
              <a:t>PenTest+ 002 2022</a:t>
            </a:r>
            <a:endParaRPr b="0" lang="en-US" sz="1800" spc="-1" strike="noStrike">
              <a:latin typeface="Arial"/>
            </a:endParaRPr>
          </a:p>
        </p:txBody>
      </p:sp>
      <p:sp>
        <p:nvSpPr>
          <p:cNvPr id="585" name="CustomShape 3"/>
          <p:cNvSpPr/>
          <p:nvPr/>
        </p:nvSpPr>
        <p:spPr>
          <a:xfrm>
            <a:off x="4298400" y="2659320"/>
            <a:ext cx="4387320" cy="2101320"/>
          </a:xfrm>
          <a:prstGeom prst="rect">
            <a:avLst/>
          </a:prstGeom>
          <a:solidFill>
            <a:srgbClr val="ffffff"/>
          </a:solidFill>
          <a:ln>
            <a:solidFill>
              <a:srgbClr val="3465a4"/>
            </a:solidFill>
          </a:ln>
        </p:spPr>
        <p:style>
          <a:lnRef idx="0"/>
          <a:fillRef idx="0"/>
          <a:effectRef idx="0"/>
          <a:fontRef idx="minor"/>
        </p:style>
      </p:sp>
      <p:pic>
        <p:nvPicPr>
          <p:cNvPr id="586" name="Picture 2" descr="C:\Users\Lee\Desktop\CompTIA Certs\!Badges\CompTIA_ITFund_2B.png"/>
          <p:cNvPicPr/>
          <p:nvPr/>
        </p:nvPicPr>
        <p:blipFill>
          <a:blip r:embed="rId1"/>
          <a:stretch/>
        </p:blipFill>
        <p:spPr>
          <a:xfrm>
            <a:off x="4563360" y="2815560"/>
            <a:ext cx="546480" cy="546480"/>
          </a:xfrm>
          <a:prstGeom prst="rect">
            <a:avLst/>
          </a:prstGeom>
          <a:ln>
            <a:noFill/>
          </a:ln>
        </p:spPr>
      </p:pic>
      <p:pic>
        <p:nvPicPr>
          <p:cNvPr id="587" name="Picture 3" descr="C:\Users\Lee\Desktop\CompTIA Certs\!Badges\CompTIA_A_2Bce.png"/>
          <p:cNvPicPr/>
          <p:nvPr/>
        </p:nvPicPr>
        <p:blipFill>
          <a:blip r:embed="rId2"/>
          <a:stretch/>
        </p:blipFill>
        <p:spPr>
          <a:xfrm>
            <a:off x="5153040" y="2815560"/>
            <a:ext cx="546480" cy="546480"/>
          </a:xfrm>
          <a:prstGeom prst="rect">
            <a:avLst/>
          </a:prstGeom>
          <a:ln>
            <a:noFill/>
          </a:ln>
        </p:spPr>
      </p:pic>
      <p:pic>
        <p:nvPicPr>
          <p:cNvPr id="588" name="Picture 4" descr="C:\Users\Lee\Desktop\CompTIA Certs\!Badges\CompTIA_Network_2Bce.png"/>
          <p:cNvPicPr/>
          <p:nvPr/>
        </p:nvPicPr>
        <p:blipFill>
          <a:blip r:embed="rId3"/>
          <a:stretch/>
        </p:blipFill>
        <p:spPr>
          <a:xfrm>
            <a:off x="5743080" y="2815560"/>
            <a:ext cx="546480" cy="546480"/>
          </a:xfrm>
          <a:prstGeom prst="rect">
            <a:avLst/>
          </a:prstGeom>
          <a:ln>
            <a:noFill/>
          </a:ln>
        </p:spPr>
      </p:pic>
      <p:pic>
        <p:nvPicPr>
          <p:cNvPr id="589" name="Picture 6" descr="C:\Users\Lee\Desktop\CompTIA Certs\!Badges\CompTIA_Security_2Bce.png"/>
          <p:cNvPicPr/>
          <p:nvPr/>
        </p:nvPicPr>
        <p:blipFill>
          <a:blip r:embed="rId4"/>
          <a:stretch/>
        </p:blipFill>
        <p:spPr>
          <a:xfrm>
            <a:off x="6282720" y="2815560"/>
            <a:ext cx="546480" cy="546480"/>
          </a:xfrm>
          <a:prstGeom prst="rect">
            <a:avLst/>
          </a:prstGeom>
          <a:ln>
            <a:noFill/>
          </a:ln>
        </p:spPr>
      </p:pic>
      <p:pic>
        <p:nvPicPr>
          <p:cNvPr id="590" name="Picture 8" descr="C:\Users\Lee\Desktop\CompTIA Certs\!Badges\CompTIA_PenTest_2B.png"/>
          <p:cNvPicPr/>
          <p:nvPr/>
        </p:nvPicPr>
        <p:blipFill>
          <a:blip r:embed="rId5"/>
          <a:stretch/>
        </p:blipFill>
        <p:spPr>
          <a:xfrm>
            <a:off x="6848640" y="2817720"/>
            <a:ext cx="546480" cy="546480"/>
          </a:xfrm>
          <a:prstGeom prst="rect">
            <a:avLst/>
          </a:prstGeom>
          <a:ln>
            <a:noFill/>
          </a:ln>
        </p:spPr>
      </p:pic>
      <p:pic>
        <p:nvPicPr>
          <p:cNvPr id="591" name="Picture 10" descr="C:\Users\Lee\Desktop\CompTIA Certs\!Badges\Comptia_CySA_2Bce.png"/>
          <p:cNvPicPr/>
          <p:nvPr/>
        </p:nvPicPr>
        <p:blipFill>
          <a:blip r:embed="rId6"/>
          <a:stretch/>
        </p:blipFill>
        <p:spPr>
          <a:xfrm>
            <a:off x="7414920" y="2817720"/>
            <a:ext cx="546480" cy="546480"/>
          </a:xfrm>
          <a:prstGeom prst="rect">
            <a:avLst/>
          </a:prstGeom>
          <a:ln>
            <a:noFill/>
          </a:ln>
        </p:spPr>
      </p:pic>
      <p:pic>
        <p:nvPicPr>
          <p:cNvPr id="592" name="Picture 13" descr="C:\Users\Lee\Desktop\CompTIA Certs\!Badges\CompTIA_Linux_2BLPI.png"/>
          <p:cNvPicPr/>
          <p:nvPr/>
        </p:nvPicPr>
        <p:blipFill>
          <a:blip r:embed="rId7"/>
          <a:stretch/>
        </p:blipFill>
        <p:spPr>
          <a:xfrm>
            <a:off x="4546080" y="3392280"/>
            <a:ext cx="546480" cy="546480"/>
          </a:xfrm>
          <a:prstGeom prst="rect">
            <a:avLst/>
          </a:prstGeom>
          <a:ln>
            <a:noFill/>
          </a:ln>
        </p:spPr>
      </p:pic>
      <p:pic>
        <p:nvPicPr>
          <p:cNvPr id="593" name="Picture 14" descr="C:\Users\Lee\Desktop\CompTIA Certs\07a LPIC-1 Sept 12, 2018 - Expire 9-12-2023\LPIC-1-badge.jpg"/>
          <p:cNvPicPr/>
          <p:nvPr/>
        </p:nvPicPr>
        <p:blipFill>
          <a:blip r:embed="rId8"/>
          <a:stretch/>
        </p:blipFill>
        <p:spPr>
          <a:xfrm>
            <a:off x="4552560" y="4021560"/>
            <a:ext cx="576360" cy="546480"/>
          </a:xfrm>
          <a:prstGeom prst="rect">
            <a:avLst/>
          </a:prstGeom>
          <a:ln>
            <a:noFill/>
          </a:ln>
        </p:spPr>
      </p:pic>
      <p:pic>
        <p:nvPicPr>
          <p:cNvPr id="594" name="Picture 17" descr="C:\Users\Lee\Desktop\CertNexus\!Certified IoT Practioner Beta exam\badge.png"/>
          <p:cNvPicPr/>
          <p:nvPr/>
        </p:nvPicPr>
        <p:blipFill>
          <a:blip r:embed="rId9"/>
          <a:stretch/>
        </p:blipFill>
        <p:spPr>
          <a:xfrm>
            <a:off x="6302160" y="4008600"/>
            <a:ext cx="573840" cy="573840"/>
          </a:xfrm>
          <a:prstGeom prst="rect">
            <a:avLst/>
          </a:prstGeom>
          <a:ln>
            <a:noFill/>
          </a:ln>
        </p:spPr>
      </p:pic>
      <p:pic>
        <p:nvPicPr>
          <p:cNvPr id="595" name="Picture 18" descr="C:\Users\Lee\Desktop\CertNexus\!CyberSec First Responder (310 exam)\badge.png"/>
          <p:cNvPicPr/>
          <p:nvPr/>
        </p:nvPicPr>
        <p:blipFill>
          <a:blip r:embed="rId10"/>
          <a:stretch/>
        </p:blipFill>
        <p:spPr>
          <a:xfrm>
            <a:off x="5142240" y="4021560"/>
            <a:ext cx="546480" cy="546480"/>
          </a:xfrm>
          <a:prstGeom prst="rect">
            <a:avLst/>
          </a:prstGeom>
          <a:ln>
            <a:noFill/>
          </a:ln>
        </p:spPr>
      </p:pic>
      <p:pic>
        <p:nvPicPr>
          <p:cNvPr id="596" name="Picture 3" descr=""/>
          <p:cNvPicPr/>
          <p:nvPr/>
        </p:nvPicPr>
        <p:blipFill>
          <a:blip r:embed="rId11"/>
          <a:stretch/>
        </p:blipFill>
        <p:spPr>
          <a:xfrm>
            <a:off x="5150880" y="3423960"/>
            <a:ext cx="527400" cy="482400"/>
          </a:xfrm>
          <a:prstGeom prst="rect">
            <a:avLst/>
          </a:prstGeom>
          <a:ln w="9360">
            <a:noFill/>
          </a:ln>
        </p:spPr>
      </p:pic>
      <p:pic>
        <p:nvPicPr>
          <p:cNvPr id="597" name="Picture 3" descr=""/>
          <p:cNvPicPr/>
          <p:nvPr/>
        </p:nvPicPr>
        <p:blipFill>
          <a:blip r:embed="rId12"/>
          <a:stretch/>
        </p:blipFill>
        <p:spPr>
          <a:xfrm>
            <a:off x="7409520" y="3397680"/>
            <a:ext cx="546480" cy="546480"/>
          </a:xfrm>
          <a:prstGeom prst="rect">
            <a:avLst/>
          </a:prstGeom>
          <a:ln w="9360">
            <a:noFill/>
          </a:ln>
        </p:spPr>
      </p:pic>
      <p:pic>
        <p:nvPicPr>
          <p:cNvPr id="598" name="Picture 2" descr=""/>
          <p:cNvPicPr/>
          <p:nvPr/>
        </p:nvPicPr>
        <p:blipFill>
          <a:blip r:embed="rId13"/>
          <a:stretch/>
        </p:blipFill>
        <p:spPr>
          <a:xfrm>
            <a:off x="5662440" y="3322800"/>
            <a:ext cx="692280" cy="692640"/>
          </a:xfrm>
          <a:prstGeom prst="rect">
            <a:avLst/>
          </a:prstGeom>
          <a:ln w="9360">
            <a:noFill/>
          </a:ln>
        </p:spPr>
      </p:pic>
      <p:pic>
        <p:nvPicPr>
          <p:cNvPr id="599" name="Picture 3" descr=""/>
          <p:cNvPicPr/>
          <p:nvPr/>
        </p:nvPicPr>
        <p:blipFill>
          <a:blip r:embed="rId14"/>
          <a:stretch/>
        </p:blipFill>
        <p:spPr>
          <a:xfrm>
            <a:off x="6298920" y="3397680"/>
            <a:ext cx="546480" cy="546480"/>
          </a:xfrm>
          <a:prstGeom prst="rect">
            <a:avLst/>
          </a:prstGeom>
          <a:ln w="9360">
            <a:noFill/>
          </a:ln>
        </p:spPr>
      </p:pic>
      <p:pic>
        <p:nvPicPr>
          <p:cNvPr id="600" name="Picture 4" descr=""/>
          <p:cNvPicPr/>
          <p:nvPr/>
        </p:nvPicPr>
        <p:blipFill>
          <a:blip r:embed="rId15"/>
          <a:stretch/>
        </p:blipFill>
        <p:spPr>
          <a:xfrm>
            <a:off x="6847560" y="3397680"/>
            <a:ext cx="546480" cy="546480"/>
          </a:xfrm>
          <a:prstGeom prst="rect">
            <a:avLst/>
          </a:prstGeom>
          <a:ln w="9360">
            <a:noFill/>
          </a:ln>
        </p:spPr>
      </p:pic>
      <p:pic>
        <p:nvPicPr>
          <p:cNvPr id="601" name="Picture 5" descr=""/>
          <p:cNvPicPr/>
          <p:nvPr/>
        </p:nvPicPr>
        <p:blipFill>
          <a:blip r:embed="rId16"/>
          <a:stretch/>
        </p:blipFill>
        <p:spPr>
          <a:xfrm>
            <a:off x="7957800" y="2809800"/>
            <a:ext cx="546480" cy="546480"/>
          </a:xfrm>
          <a:prstGeom prst="rect">
            <a:avLst/>
          </a:prstGeom>
          <a:ln w="9360">
            <a:noFill/>
          </a:ln>
        </p:spPr>
      </p:pic>
      <p:pic>
        <p:nvPicPr>
          <p:cNvPr id="602" name="Picture 4" descr=""/>
          <p:cNvPicPr/>
          <p:nvPr/>
        </p:nvPicPr>
        <p:blipFill>
          <a:blip r:embed="rId17"/>
          <a:stretch/>
        </p:blipFill>
        <p:spPr>
          <a:xfrm>
            <a:off x="5721840" y="4055040"/>
            <a:ext cx="557280" cy="491760"/>
          </a:xfrm>
          <a:prstGeom prst="rect">
            <a:avLst/>
          </a:prstGeom>
          <a:ln w="9360">
            <a:noFill/>
          </a:ln>
        </p:spPr>
      </p:pic>
      <p:pic>
        <p:nvPicPr>
          <p:cNvPr id="603" name="Picture 5" descr=""/>
          <p:cNvPicPr/>
          <p:nvPr/>
        </p:nvPicPr>
        <p:blipFill>
          <a:blip r:embed="rId18"/>
          <a:stretch/>
        </p:blipFill>
        <p:spPr>
          <a:xfrm>
            <a:off x="6859800" y="4010760"/>
            <a:ext cx="573840" cy="573840"/>
          </a:xfrm>
          <a:prstGeom prst="rect">
            <a:avLst/>
          </a:prstGeom>
          <a:ln w="9360">
            <a:noFill/>
          </a:ln>
        </p:spPr>
      </p:pic>
      <p:pic>
        <p:nvPicPr>
          <p:cNvPr id="604" name="Picture 2" descr=""/>
          <p:cNvPicPr/>
          <p:nvPr/>
        </p:nvPicPr>
        <p:blipFill>
          <a:blip r:embed="rId19"/>
          <a:stretch/>
        </p:blipFill>
        <p:spPr>
          <a:xfrm>
            <a:off x="5805360" y="1121760"/>
            <a:ext cx="1481760" cy="1358280"/>
          </a:xfrm>
          <a:prstGeom prst="rect">
            <a:avLst/>
          </a:prstGeom>
          <a:ln w="93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5" name="CustomShape 1"/>
          <p:cNvSpPr/>
          <p:nvPr/>
        </p:nvSpPr>
        <p:spPr>
          <a:xfrm>
            <a:off x="1486080" y="205920"/>
            <a:ext cx="6171120" cy="856080"/>
          </a:xfrm>
          <a:prstGeom prst="rect">
            <a:avLst/>
          </a:prstGeom>
          <a:noFill/>
          <a:ln>
            <a:noFill/>
          </a:ln>
        </p:spPr>
        <p:style>
          <a:lnRef idx="0"/>
          <a:fillRef idx="0"/>
          <a:effectRef idx="0"/>
          <a:fontRef idx="minor"/>
        </p:style>
        <p:txBody>
          <a:bodyPr lIns="0" rIns="90000" tIns="45000" bIns="45000" anchor="ctr">
            <a:noAutofit/>
          </a:bodyPr>
          <a:p>
            <a:pPr>
              <a:lnSpc>
                <a:spcPct val="100000"/>
              </a:lnSpc>
            </a:pPr>
            <a:r>
              <a:rPr b="1" lang="en-US" sz="2800" spc="-1" strike="noStrike">
                <a:solidFill>
                  <a:srgbClr val="ff0000"/>
                </a:solidFill>
                <a:latin typeface="Calibri"/>
                <a:ea typeface="DejaVu Sans"/>
              </a:rPr>
              <a:t>Agenda</a:t>
            </a:r>
            <a:endParaRPr b="0" lang="en-US" sz="2800" spc="-1" strike="noStrike">
              <a:latin typeface="Arial"/>
            </a:endParaRPr>
          </a:p>
        </p:txBody>
      </p:sp>
      <p:sp>
        <p:nvSpPr>
          <p:cNvPr id="606" name="CustomShape 2"/>
          <p:cNvSpPr/>
          <p:nvPr/>
        </p:nvSpPr>
        <p:spPr>
          <a:xfrm>
            <a:off x="4838400" y="1063080"/>
            <a:ext cx="3203640" cy="3684240"/>
          </a:xfrm>
          <a:prstGeom prst="rect">
            <a:avLst/>
          </a:prstGeom>
          <a:solidFill>
            <a:srgbClr val="ffffff"/>
          </a:solidFill>
          <a:ln>
            <a:noFill/>
          </a:ln>
        </p:spPr>
        <p:style>
          <a:lnRef idx="0"/>
          <a:fillRef idx="0"/>
          <a:effectRef idx="0"/>
          <a:fontRef idx="minor"/>
        </p:style>
        <p:txBody>
          <a:bodyPr lIns="0" rIns="68760" tIns="34200" bIns="34200">
            <a:noAutofit/>
          </a:bodyPr>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Session Objectives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Updated Resources</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1.2</a:t>
            </a:r>
            <a:endParaRPr b="0" lang="en-US" sz="2000" spc="-1" strike="noStrike">
              <a:latin typeface="Arial"/>
            </a:endParaRPr>
          </a:p>
          <a:p>
            <a:pPr marL="225360" indent="-224280">
              <a:lnSpc>
                <a:spcPct val="100000"/>
              </a:lnSpc>
              <a:spcBef>
                <a:spcPts val="1199"/>
              </a:spcBef>
              <a:buClr>
                <a:srgbClr val="576068"/>
              </a:buClr>
              <a:buSzPct val="80000"/>
              <a:buFont typeface="Wingdings" charset="2"/>
              <a:buChar char=""/>
            </a:pPr>
            <a:r>
              <a:rPr b="0" lang="en-US" sz="2000" spc="-1" strike="noStrike">
                <a:solidFill>
                  <a:srgbClr val="576068"/>
                </a:solidFill>
                <a:latin typeface="Calibri"/>
                <a:ea typeface="DejaVu Sans"/>
              </a:rPr>
              <a:t>Domain 1.3</a:t>
            </a:r>
            <a:endParaRPr b="0" lang="en-US" sz="2000" spc="-1" strike="noStrike">
              <a:latin typeface="Arial"/>
            </a:endParaRPr>
          </a:p>
          <a:p>
            <a:pPr>
              <a:lnSpc>
                <a:spcPct val="100000"/>
              </a:lnSpc>
              <a:spcBef>
                <a:spcPts val="1199"/>
              </a:spcBef>
            </a:pPr>
            <a:endParaRPr b="0" lang="en-US" sz="2000" spc="-1" strike="noStrike">
              <a:latin typeface="Arial"/>
            </a:endParaRPr>
          </a:p>
          <a:p>
            <a:pPr>
              <a:lnSpc>
                <a:spcPct val="100000"/>
              </a:lnSpc>
              <a:spcBef>
                <a:spcPts val="1199"/>
              </a:spcBef>
            </a:pPr>
            <a:endParaRPr b="0" lang="en-US" sz="2000" spc="-1" strike="noStrike">
              <a:latin typeface="Arial"/>
            </a:endParaRPr>
          </a:p>
        </p:txBody>
      </p:sp>
      <p:sp>
        <p:nvSpPr>
          <p:cNvPr id="607" name="CustomShape 3"/>
          <p:cNvSpPr/>
          <p:nvPr/>
        </p:nvSpPr>
        <p:spPr>
          <a:xfrm>
            <a:off x="1259640" y="-108360"/>
            <a:ext cx="227520" cy="227520"/>
          </a:xfrm>
          <a:prstGeom prst="rect">
            <a:avLst/>
          </a:prstGeom>
          <a:noFill/>
          <a:ln>
            <a:noFill/>
          </a:ln>
        </p:spPr>
        <p:style>
          <a:lnRef idx="0"/>
          <a:fillRef idx="0"/>
          <a:effectRef idx="0"/>
          <a:fontRef idx="minor"/>
        </p:style>
      </p:sp>
      <p:pic>
        <p:nvPicPr>
          <p:cNvPr id="608" name="Picture 8" descr=""/>
          <p:cNvPicPr/>
          <p:nvPr/>
        </p:nvPicPr>
        <p:blipFill>
          <a:blip r:embed="rId1"/>
          <a:stretch/>
        </p:blipFill>
        <p:spPr>
          <a:xfrm>
            <a:off x="542880" y="1149120"/>
            <a:ext cx="3592080" cy="2913120"/>
          </a:xfrm>
          <a:prstGeom prst="rect">
            <a:avLst/>
          </a:prstGeom>
          <a:ln>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9" name="CustomShape 1"/>
          <p:cNvSpPr/>
          <p:nvPr/>
        </p:nvSpPr>
        <p:spPr>
          <a:xfrm>
            <a:off x="8436960" y="4767120"/>
            <a:ext cx="248760" cy="272880"/>
          </a:xfrm>
          <a:prstGeom prst="rect">
            <a:avLst/>
          </a:prstGeom>
          <a:noFill/>
          <a:ln>
            <a:noFill/>
          </a:ln>
        </p:spPr>
        <p:style>
          <a:lnRef idx="0"/>
          <a:fillRef idx="0"/>
          <a:effectRef idx="0"/>
          <a:fontRef idx="minor"/>
        </p:style>
        <p:txBody>
          <a:bodyPr lIns="90000" rIns="0" tIns="45000" bIns="45000" anchor="ctr">
            <a:noAutofit/>
          </a:bodyPr>
          <a:p>
            <a:pPr algn="r">
              <a:lnSpc>
                <a:spcPct val="100000"/>
              </a:lnSpc>
            </a:pPr>
            <a:fld id="{28F3580A-3C3D-4A90-B061-36CB589910F9}" type="slidenum">
              <a:rPr b="0" lang="en-US" sz="900" spc="-1" strike="noStrike">
                <a:solidFill>
                  <a:srgbClr val="69727b"/>
                </a:solidFill>
                <a:latin typeface="Calibri"/>
                <a:ea typeface="DejaVu Sans"/>
              </a:rPr>
              <a:t>&lt;number&gt;</a:t>
            </a:fld>
            <a:endParaRPr b="0" lang="en-US" sz="900" spc="-1" strike="noStrike">
              <a:latin typeface="Arial"/>
            </a:endParaRPr>
          </a:p>
        </p:txBody>
      </p:sp>
      <p:sp>
        <p:nvSpPr>
          <p:cNvPr id="610" name="CustomShape 2"/>
          <p:cNvSpPr/>
          <p:nvPr/>
        </p:nvSpPr>
        <p:spPr>
          <a:xfrm>
            <a:off x="2292120" y="1396080"/>
            <a:ext cx="137520" cy="275760"/>
          </a:xfrm>
          <a:prstGeom prst="rect">
            <a:avLst/>
          </a:prstGeom>
          <a:noFill/>
          <a:ln>
            <a:noFill/>
          </a:ln>
        </p:spPr>
        <p:style>
          <a:lnRef idx="0"/>
          <a:fillRef idx="0"/>
          <a:effectRef idx="0"/>
          <a:fontRef idx="minor"/>
        </p:style>
      </p:sp>
      <p:sp>
        <p:nvSpPr>
          <p:cNvPr id="611" name="CustomShape 3"/>
          <p:cNvSpPr/>
          <p:nvPr/>
        </p:nvSpPr>
        <p:spPr>
          <a:xfrm>
            <a:off x="3345480" y="1181880"/>
            <a:ext cx="137520" cy="275760"/>
          </a:xfrm>
          <a:prstGeom prst="rect">
            <a:avLst/>
          </a:prstGeom>
          <a:noFill/>
          <a:ln>
            <a:noFill/>
          </a:ln>
        </p:spPr>
        <p:style>
          <a:lnRef idx="0"/>
          <a:fillRef idx="0"/>
          <a:effectRef idx="0"/>
          <a:fontRef idx="minor"/>
        </p:style>
      </p:sp>
      <p:graphicFrame>
        <p:nvGraphicFramePr>
          <p:cNvPr id="612" name="Table 4"/>
          <p:cNvGraphicFramePr/>
          <p:nvPr/>
        </p:nvGraphicFramePr>
        <p:xfrm>
          <a:off x="322560" y="295920"/>
          <a:ext cx="8085240" cy="4177080"/>
        </p:xfrm>
        <a:graphic>
          <a:graphicData uri="http://schemas.openxmlformats.org/drawingml/2006/table">
            <a:tbl>
              <a:tblPr/>
              <a:tblGrid>
                <a:gridCol w="1348200"/>
                <a:gridCol w="6737400"/>
              </a:tblGrid>
              <a:tr h="297360">
                <a:tc gridSpan="2">
                  <a:txBody>
                    <a:bodyPr lIns="27360" rIns="27360">
                      <a:noAutofit/>
                    </a:bodyPr>
                    <a:p>
                      <a:pPr algn="ctr">
                        <a:lnSpc>
                          <a:spcPct val="115000"/>
                        </a:lnSpc>
                      </a:pPr>
                      <a:r>
                        <a:rPr b="1" lang="en-US" sz="1400" spc="-1" strike="noStrike">
                          <a:solidFill>
                            <a:srgbClr val="ffffff"/>
                          </a:solidFill>
                          <a:latin typeface="Calibri"/>
                        </a:rPr>
                        <a:t>A+ Core 1 220-1101 TTT Session Outline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38160">
                      <a:solidFill>
                        <a:srgbClr val="ffffff"/>
                      </a:solidFill>
                    </a:lnB>
                    <a:solidFill>
                      <a:srgbClr val="e01921"/>
                    </a:solidFill>
                  </a:tcPr>
                </a:tc>
                <a:tc hMerge="1">
                  <a:tcPr marL="90000" marR="90000">
                    <a:solidFill>
                      <a:srgbClr val="729fcf"/>
                    </a:solidFill>
                  </a:tcPr>
                </a:tc>
              </a:tr>
              <a:tr h="297000">
                <a:tc>
                  <a:txBody>
                    <a:bodyPr lIns="27360" rIns="27360">
                      <a:noAutofit/>
                    </a:bodyPr>
                    <a:p>
                      <a:pPr algn="ctr">
                        <a:lnSpc>
                          <a:spcPct val="115000"/>
                        </a:lnSpc>
                      </a:pPr>
                      <a:r>
                        <a:rPr b="1" lang="en-US" sz="1400" spc="-1" strike="noStrike">
                          <a:solidFill>
                            <a:srgbClr val="ffffff"/>
                          </a:solidFill>
                          <a:latin typeface="Calibri"/>
                        </a:rPr>
                        <a:t>Date</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gn="ctr">
                        <a:lnSpc>
                          <a:spcPct val="115000"/>
                        </a:lnSpc>
                      </a:pPr>
                      <a:r>
                        <a:rPr b="0" lang="en-US" sz="1400" spc="-1" strike="noStrike">
                          <a:solidFill>
                            <a:srgbClr val="000000"/>
                          </a:solidFill>
                          <a:latin typeface="Calibri"/>
                        </a:rPr>
                        <a:t>Topic</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Introduction, Linux+ Information, Resources, Domain 1.1</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1.2 (Files) and 1.3 (Storage)</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7/18/2022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1.4 (Services) and 1.5 (Networking)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7/19/2022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1.6 (Build) and 1.7 (Configuration)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rPr>
                        <a:t>7/25/2022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2.1 (Best Practices) and 2.2 (Identity Management)</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rPr>
                        <a:t>7/26/2022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2.3 (Firewalls), 2.4 (Remote), and 2.5 (Access Controls)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8/01/2022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3.1 (Scripts) and 3.2 (Containers)</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8/22/2022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3.3 (Git), 3.4 (IaC), and 3.5 (Orchestration)</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r h="358200">
                <a:tc>
                  <a:txBody>
                    <a:bodyPr lIns="27360" rIns="27360">
                      <a:noAutofit/>
                    </a:bodyPr>
                    <a:p>
                      <a:pPr algn="ctr">
                        <a:lnSpc>
                          <a:spcPct val="115000"/>
                        </a:lnSpc>
                      </a:pPr>
                      <a:r>
                        <a:rPr b="1" lang="en-US" sz="1400" spc="-1" strike="noStrike">
                          <a:solidFill>
                            <a:srgbClr val="ffffff"/>
                          </a:solidFill>
                          <a:latin typeface="Calibri"/>
                          <a:ea typeface="Calibri"/>
                        </a:rPr>
                        <a:t>8/23/2022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4.1 (Storage), 4.2 (Network), and 4.3 (Processing)</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9e7e7"/>
                    </a:solidFill>
                  </a:tcPr>
                </a:tc>
              </a:tr>
              <a:tr h="358920">
                <a:tc>
                  <a:txBody>
                    <a:bodyPr lIns="27360" rIns="27360">
                      <a:noAutofit/>
                    </a:bodyPr>
                    <a:p>
                      <a:pPr algn="ctr">
                        <a:lnSpc>
                          <a:spcPct val="115000"/>
                        </a:lnSpc>
                      </a:pPr>
                      <a:r>
                        <a:rPr b="1" lang="en-US" sz="1400" spc="-1" strike="noStrike">
                          <a:solidFill>
                            <a:srgbClr val="ffffff"/>
                          </a:solidFill>
                          <a:latin typeface="Calibri"/>
                          <a:ea typeface="Calibri"/>
                        </a:rPr>
                        <a:t>8/30/2022</a:t>
                      </a:r>
                      <a:endParaRPr b="0" lang="en-US" sz="14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e01921"/>
                    </a:solidFill>
                  </a:tcPr>
                </a:tc>
                <a:tc>
                  <a:txBody>
                    <a:bodyPr lIns="27360" rIns="27360">
                      <a:noAutofit/>
                    </a:bodyPr>
                    <a:p>
                      <a:pPr>
                        <a:lnSpc>
                          <a:spcPct val="100000"/>
                        </a:lnSpc>
                      </a:pPr>
                      <a:r>
                        <a:rPr b="0" lang="en-US" sz="1800" spc="-1" strike="noStrike">
                          <a:latin typeface="Arial"/>
                        </a:rPr>
                        <a:t> </a:t>
                      </a:r>
                      <a:r>
                        <a:rPr b="0" lang="en-US" sz="1800" spc="-1" strike="noStrike">
                          <a:latin typeface="Arial"/>
                        </a:rPr>
                        <a:t>Domains 4.4 (Permissions), 4.5 (Common Problems) &amp; Wrap Up</a:t>
                      </a:r>
                      <a:endParaRPr b="0" lang="en-US" sz="1800" spc="-1" strike="noStrike">
                        <a:latin typeface="Arial"/>
                      </a:endParaRPr>
                    </a:p>
                  </a:txBody>
                  <a:tcPr marL="27360" marR="27360">
                    <a:lnL w="12240">
                      <a:solidFill>
                        <a:srgbClr val="ffffff"/>
                      </a:solidFill>
                    </a:lnL>
                    <a:lnR w="12240">
                      <a:solidFill>
                        <a:srgbClr val="ffffff"/>
                      </a:solidFill>
                    </a:lnR>
                    <a:lnT w="12240">
                      <a:solidFill>
                        <a:srgbClr val="ffffff"/>
                      </a:solidFill>
                    </a:lnT>
                    <a:lnB w="12240">
                      <a:solidFill>
                        <a:srgbClr val="ffffff"/>
                      </a:solidFill>
                    </a:lnB>
                    <a:solidFill>
                      <a:srgbClr val="f3cccc"/>
                    </a:solidFill>
                  </a:tcPr>
                </a:tc>
              </a:tr>
            </a:tbl>
          </a:graphicData>
        </a:graphic>
      </p:graphicFrame>
      <p:sp>
        <p:nvSpPr>
          <p:cNvPr id="613" name="CustomShape 5"/>
          <p:cNvSpPr/>
          <p:nvPr/>
        </p:nvSpPr>
        <p:spPr>
          <a:xfrm>
            <a:off x="3345480" y="1181880"/>
            <a:ext cx="137520" cy="275760"/>
          </a:xfrm>
          <a:prstGeom prst="rect">
            <a:avLst/>
          </a:prstGeom>
          <a:noFill/>
          <a:ln>
            <a:noFill/>
          </a:ln>
        </p:spPr>
        <p:style>
          <a:lnRef idx="0"/>
          <a:fillRef idx="0"/>
          <a:effectRef idx="0"/>
          <a:fontRef idx="minor"/>
        </p:style>
      </p:sp>
      <p:sp>
        <p:nvSpPr>
          <p:cNvPr id="614" name="CustomShape 6"/>
          <p:cNvSpPr/>
          <p:nvPr/>
        </p:nvSpPr>
        <p:spPr>
          <a:xfrm>
            <a:off x="325080" y="973080"/>
            <a:ext cx="31464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
        <p:nvSpPr>
          <p:cNvPr id="615" name="CustomShape 7"/>
          <p:cNvSpPr/>
          <p:nvPr/>
        </p:nvSpPr>
        <p:spPr>
          <a:xfrm>
            <a:off x="325080" y="1333080"/>
            <a:ext cx="314640" cy="2952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350" spc="-1" strike="noStrike">
                <a:solidFill>
                  <a:srgbClr val="ffffff"/>
                </a:solidFill>
                <a:latin typeface="Wingdings"/>
                <a:ea typeface="SimSun"/>
              </a:rPr>
              <a:t></a:t>
            </a:r>
            <a:endParaRPr b="0" lang="en-US" sz="135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CustomShape 1"/>
          <p:cNvSpPr/>
          <p:nvPr/>
        </p:nvSpPr>
        <p:spPr>
          <a:xfrm>
            <a:off x="1248120" y="1428480"/>
            <a:ext cx="66466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Calibri"/>
              </a:rPr>
              <a:t>The CompTIA Instructor Network (CIN) is a worldwide community for instructors who provide CompTIA certification training.</a:t>
            </a:r>
            <a:endParaRPr b="0" lang="en-US" sz="1800" spc="-1" strike="noStrike">
              <a:latin typeface="Arial"/>
            </a:endParaRPr>
          </a:p>
        </p:txBody>
      </p:sp>
      <p:sp>
        <p:nvSpPr>
          <p:cNvPr id="617" name="CustomShape 2"/>
          <p:cNvSpPr/>
          <p:nvPr/>
        </p:nvSpPr>
        <p:spPr>
          <a:xfrm>
            <a:off x="675720" y="2216880"/>
            <a:ext cx="7747920" cy="1850040"/>
          </a:xfrm>
          <a:prstGeom prst="rect">
            <a:avLst/>
          </a:prstGeom>
          <a:noFill/>
          <a:ln>
            <a:noFill/>
          </a:ln>
        </p:spPr>
        <p:style>
          <a:lnRef idx="0"/>
          <a:fillRef idx="0"/>
          <a:effectRef idx="0"/>
          <a:fontRef idx="minor"/>
        </p:style>
        <p:txBody>
          <a:bodyPr lIns="90000" rIns="90000" tIns="45000" bIns="45000">
            <a:spAutoFit/>
          </a:bodyPr>
          <a:p>
            <a:pPr marL="343080" indent="-342000">
              <a:lnSpc>
                <a:spcPct val="107000"/>
              </a:lnSpc>
              <a:buClr>
                <a:srgbClr val="000000"/>
              </a:buClr>
              <a:buFont typeface="Symbol"/>
              <a:buChar char=""/>
            </a:pPr>
            <a:r>
              <a:rPr b="0" lang="en-US" sz="1800" spc="-1" strike="noStrike">
                <a:solidFill>
                  <a:srgbClr val="000000"/>
                </a:solidFill>
                <a:latin typeface="Calibri"/>
                <a:ea typeface="Calibri"/>
              </a:rPr>
              <a:t>Communicate and collaborate with CompTIA staff and other instructors.</a:t>
            </a:r>
            <a:endParaRPr b="0" lang="en-US" sz="1800" spc="-1" strike="noStrike">
              <a:latin typeface="Arial"/>
            </a:endParaRPr>
          </a:p>
          <a:p>
            <a:pPr marL="343080" indent="-342000">
              <a:lnSpc>
                <a:spcPct val="107000"/>
              </a:lnSpc>
              <a:buClr>
                <a:srgbClr val="000000"/>
              </a:buClr>
              <a:buFont typeface="Symbol"/>
              <a:buChar char=""/>
            </a:pPr>
            <a:r>
              <a:rPr b="0" lang="en-US" sz="1800" spc="-1" strike="noStrike">
                <a:solidFill>
                  <a:srgbClr val="000000"/>
                </a:solidFill>
                <a:latin typeface="Calibri"/>
                <a:ea typeface="Calibri"/>
              </a:rPr>
              <a:t>Access resources for students to understand the value of getting certified. </a:t>
            </a:r>
            <a:endParaRPr b="0" lang="en-US" sz="1800" spc="-1" strike="noStrike">
              <a:latin typeface="Arial"/>
            </a:endParaRPr>
          </a:p>
          <a:p>
            <a:pPr marL="343080" indent="-342000">
              <a:lnSpc>
                <a:spcPct val="107000"/>
              </a:lnSpc>
              <a:buClr>
                <a:srgbClr val="000000"/>
              </a:buClr>
              <a:buFont typeface="Symbol"/>
              <a:buChar char=""/>
            </a:pPr>
            <a:r>
              <a:rPr b="0" lang="en-US" sz="1800" spc="-1" strike="noStrike">
                <a:solidFill>
                  <a:srgbClr val="000000"/>
                </a:solidFill>
                <a:latin typeface="Calibri"/>
                <a:ea typeface="Calibri"/>
              </a:rPr>
              <a:t>Receive complimentary training and tools from CompTIA to enrich your classroom. </a:t>
            </a:r>
            <a:endParaRPr b="0" lang="en-US" sz="1800" spc="-1" strike="noStrike">
              <a:latin typeface="Arial"/>
            </a:endParaRPr>
          </a:p>
          <a:p>
            <a:pPr marL="343080" indent="-342000">
              <a:lnSpc>
                <a:spcPct val="107000"/>
              </a:lnSpc>
              <a:buClr>
                <a:srgbClr val="000000"/>
              </a:buClr>
              <a:buFont typeface="Symbol"/>
              <a:buChar char=""/>
            </a:pPr>
            <a:r>
              <a:rPr b="0" lang="en-US" sz="1800" spc="-1" strike="noStrike">
                <a:solidFill>
                  <a:srgbClr val="000000"/>
                </a:solidFill>
                <a:latin typeface="Calibri"/>
                <a:ea typeface="Calibri"/>
              </a:rPr>
              <a:t>Become proficient at teaching CompTIA standards. </a:t>
            </a:r>
            <a:endParaRPr b="0" lang="en-US" sz="1800" spc="-1" strike="noStrike">
              <a:latin typeface="Arial"/>
            </a:endParaRPr>
          </a:p>
          <a:p>
            <a:pPr marL="343080" indent="-342000">
              <a:lnSpc>
                <a:spcPct val="107000"/>
              </a:lnSpc>
              <a:spcAft>
                <a:spcPts val="799"/>
              </a:spcAft>
              <a:buClr>
                <a:srgbClr val="000000"/>
              </a:buClr>
              <a:buFont typeface="Symbol"/>
              <a:buChar char=""/>
            </a:pPr>
            <a:r>
              <a:rPr b="0" lang="en-US" sz="1800" spc="-1" strike="noStrike">
                <a:solidFill>
                  <a:srgbClr val="000000"/>
                </a:solidFill>
                <a:latin typeface="Calibri"/>
                <a:ea typeface="Calibri"/>
              </a:rPr>
              <a:t>Share best practices and resources with each other. </a:t>
            </a:r>
            <a:endParaRPr b="0" lang="en-US" sz="1800" spc="-1" strike="noStrike">
              <a:latin typeface="Arial"/>
            </a:endParaRPr>
          </a:p>
        </p:txBody>
      </p:sp>
      <p:sp>
        <p:nvSpPr>
          <p:cNvPr id="618" name="CustomShape 3"/>
          <p:cNvSpPr/>
          <p:nvPr/>
        </p:nvSpPr>
        <p:spPr>
          <a:xfrm>
            <a:off x="2624400" y="4159080"/>
            <a:ext cx="351792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0000"/>
                </a:solidFill>
                <a:latin typeface="Calibri"/>
                <a:ea typeface="DejaVu Sans"/>
              </a:rPr>
              <a:t>https://cin.comptia.org</a:t>
            </a:r>
            <a:endParaRPr b="0" lang="en-US" sz="2800" spc="-1" strike="noStrike">
              <a:latin typeface="Arial"/>
            </a:endParaRPr>
          </a:p>
        </p:txBody>
      </p:sp>
      <p:pic>
        <p:nvPicPr>
          <p:cNvPr id="619" name="Picture 4" descr="A close up of a logo&#10;&#10;Description automatically generated"/>
          <p:cNvPicPr/>
          <p:nvPr/>
        </p:nvPicPr>
        <p:blipFill>
          <a:blip r:embed="rId1"/>
          <a:srcRect l="0" t="29750" r="0" b="31235"/>
          <a:stretch/>
        </p:blipFill>
        <p:spPr>
          <a:xfrm>
            <a:off x="0" y="149040"/>
            <a:ext cx="3659400" cy="142740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0" name="CustomShape 1"/>
          <p:cNvSpPr/>
          <p:nvPr/>
        </p:nvSpPr>
        <p:spPr>
          <a:xfrm>
            <a:off x="1248120" y="1428480"/>
            <a:ext cx="6646680" cy="6382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en-US" sz="1800" spc="-1" strike="noStrike">
                <a:solidFill>
                  <a:srgbClr val="000000"/>
                </a:solidFill>
                <a:latin typeface="Calibri"/>
                <a:ea typeface="Calibri"/>
              </a:rPr>
              <a:t>The CompTIA Instructor Network (CIN) is a worldwide community for instructors who provide CompTIA certification training.</a:t>
            </a:r>
            <a:endParaRPr b="0" lang="en-US" sz="1800" spc="-1" strike="noStrike">
              <a:latin typeface="Arial"/>
            </a:endParaRPr>
          </a:p>
        </p:txBody>
      </p:sp>
      <p:sp>
        <p:nvSpPr>
          <p:cNvPr id="621" name="CustomShape 2"/>
          <p:cNvSpPr/>
          <p:nvPr/>
        </p:nvSpPr>
        <p:spPr>
          <a:xfrm>
            <a:off x="675720" y="2216880"/>
            <a:ext cx="7747920" cy="1556640"/>
          </a:xfrm>
          <a:prstGeom prst="rect">
            <a:avLst/>
          </a:prstGeom>
          <a:noFill/>
          <a:ln>
            <a:noFill/>
          </a:ln>
        </p:spPr>
        <p:style>
          <a:lnRef idx="0"/>
          <a:fillRef idx="0"/>
          <a:effectRef idx="0"/>
          <a:fontRef idx="minor"/>
        </p:style>
        <p:txBody>
          <a:bodyPr lIns="90000" rIns="90000" tIns="45000" bIns="45000">
            <a:spAutoFit/>
          </a:bodyPr>
          <a:p>
            <a:pPr marL="343080" indent="-342000">
              <a:lnSpc>
                <a:spcPct val="107000"/>
              </a:lnSpc>
              <a:buClr>
                <a:srgbClr val="000000"/>
              </a:buClr>
              <a:buFont typeface="Symbol"/>
              <a:buChar char=""/>
            </a:pPr>
            <a:r>
              <a:rPr b="0" lang="en-US" sz="1800" spc="-1" strike="noStrike">
                <a:solidFill>
                  <a:srgbClr val="000000"/>
                </a:solidFill>
                <a:latin typeface="Calibri"/>
                <a:ea typeface="Calibri"/>
              </a:rPr>
              <a:t>Linux+ Launch Webinar this coming Thursday 7/14/22</a:t>
            </a:r>
            <a:endParaRPr b="0" lang="en-US" sz="1800" spc="-1" strike="noStrike">
              <a:latin typeface="Arial"/>
            </a:endParaRPr>
          </a:p>
          <a:p>
            <a:pPr marL="343080" indent="-342000">
              <a:lnSpc>
                <a:spcPct val="107000"/>
              </a:lnSpc>
              <a:buClr>
                <a:srgbClr val="000000"/>
              </a:buClr>
              <a:buFont typeface="Symbol"/>
              <a:buChar char=""/>
            </a:pPr>
            <a:endParaRPr b="0" lang="en-US" sz="1800" spc="-1" strike="noStrike">
              <a:latin typeface="Arial"/>
            </a:endParaRPr>
          </a:p>
          <a:p>
            <a:pPr marL="343080" indent="-342000">
              <a:lnSpc>
                <a:spcPct val="107000"/>
              </a:lnSpc>
              <a:buClr>
                <a:srgbClr val="000000"/>
              </a:buClr>
              <a:buFont typeface="Symbol"/>
              <a:buChar char=""/>
            </a:pPr>
            <a:r>
              <a:rPr b="0" lang="en-US" sz="1800" spc="-1" strike="noStrike">
                <a:solidFill>
                  <a:srgbClr val="000000"/>
                </a:solidFill>
                <a:latin typeface="Calibri"/>
                <a:ea typeface="Calibri"/>
              </a:rPr>
              <a:t>CompTIA Partner Summit August 3-4, 2022 in Chicago</a:t>
            </a:r>
            <a:endParaRPr b="0" lang="en-US" sz="1800" spc="-1" strike="noStrike">
              <a:latin typeface="Arial"/>
            </a:endParaRPr>
          </a:p>
          <a:p>
            <a:pPr marL="343080" indent="-342000">
              <a:lnSpc>
                <a:spcPct val="107000"/>
              </a:lnSpc>
              <a:buClr>
                <a:srgbClr val="000000"/>
              </a:buClr>
              <a:buFont typeface="Symbol"/>
              <a:buChar char=""/>
            </a:pPr>
            <a:endParaRPr b="0" lang="en-US" sz="1800" spc="-1" strike="noStrike">
              <a:latin typeface="Arial"/>
            </a:endParaRPr>
          </a:p>
          <a:p>
            <a:pPr marL="343080" indent="-342000">
              <a:lnSpc>
                <a:spcPct val="107000"/>
              </a:lnSpc>
              <a:buClr>
                <a:srgbClr val="000000"/>
              </a:buClr>
              <a:buFont typeface="Symbol"/>
              <a:buChar char=""/>
            </a:pPr>
            <a:r>
              <a:rPr b="0" lang="en-US" sz="1800" spc="-1" strike="noStrike">
                <a:solidFill>
                  <a:srgbClr val="000000"/>
                </a:solidFill>
                <a:latin typeface="Calibri"/>
                <a:ea typeface="Calibri"/>
              </a:rPr>
              <a:t>CIN CTF as new part of CompTIA Partner Summit</a:t>
            </a:r>
            <a:endParaRPr b="0" lang="en-US" sz="1800" spc="-1" strike="noStrike">
              <a:latin typeface="Arial"/>
            </a:endParaRPr>
          </a:p>
        </p:txBody>
      </p:sp>
      <p:sp>
        <p:nvSpPr>
          <p:cNvPr id="622" name="CustomShape 3"/>
          <p:cNvSpPr/>
          <p:nvPr/>
        </p:nvSpPr>
        <p:spPr>
          <a:xfrm>
            <a:off x="2624400" y="4159080"/>
            <a:ext cx="351792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2800" spc="-1" strike="noStrike">
                <a:solidFill>
                  <a:srgbClr val="ff0000"/>
                </a:solidFill>
                <a:latin typeface="Calibri"/>
                <a:ea typeface="DejaVu Sans"/>
              </a:rPr>
              <a:t>https://cin.comptia.org</a:t>
            </a:r>
            <a:endParaRPr b="0" lang="en-US" sz="2800" spc="-1" strike="noStrike">
              <a:latin typeface="Arial"/>
            </a:endParaRPr>
          </a:p>
        </p:txBody>
      </p:sp>
      <p:pic>
        <p:nvPicPr>
          <p:cNvPr id="623" name="Picture 4" descr="A close up of a logo&#10;&#10;Description automatically generated"/>
          <p:cNvPicPr/>
          <p:nvPr/>
        </p:nvPicPr>
        <p:blipFill>
          <a:blip r:embed="rId1"/>
          <a:srcRect l="0" t="29750" r="0" b="31235"/>
          <a:stretch/>
        </p:blipFill>
        <p:spPr>
          <a:xfrm>
            <a:off x="0" y="149040"/>
            <a:ext cx="3659400" cy="14274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2CB5B8767C7745948A3559EF744C69" ma:contentTypeVersion="16" ma:contentTypeDescription="Create a new document." ma:contentTypeScope="" ma:versionID="13bfb9335e9d41120a072d0c146b9160">
  <xsd:schema xmlns:xsd="http://www.w3.org/2001/XMLSchema" xmlns:xs="http://www.w3.org/2001/XMLSchema" xmlns:p="http://schemas.microsoft.com/office/2006/metadata/properties" xmlns:ns2="c5a045cd-caed-4152-a4f5-04c1bd725e2d" xmlns:ns3="9ff2668b-3160-4a26-9ccd-5997767d9dca" targetNamespace="http://schemas.microsoft.com/office/2006/metadata/properties" ma:root="true" ma:fieldsID="001ada739aaf906c8402c8b8c3d4f2b8" ns2:_="" ns3:_="">
    <xsd:import namespace="c5a045cd-caed-4152-a4f5-04c1bd725e2d"/>
    <xsd:import namespace="9ff2668b-3160-4a26-9ccd-5997767d9d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45cd-caed-4152-a4f5-04c1bd725e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7b08e0c-9838-438a-a46d-e871ec00c00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ff2668b-3160-4a26-9ccd-5997767d9dc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2060ac0-81dd-4fc1-be9b-d5868cbde091}" ma:internalName="TaxCatchAll" ma:showField="CatchAllData" ma:web="9ff2668b-3160-4a26-9ccd-5997767d9d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45cd-caed-4152-a4f5-04c1bd725e2d">
      <Terms xmlns="http://schemas.microsoft.com/office/infopath/2007/PartnerControls"/>
    </lcf76f155ced4ddcb4097134ff3c332f>
    <TaxCatchAll xmlns="9ff2668b-3160-4a26-9ccd-5997767d9d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FCDEBF-F503-449C-9841-442F5DA01E04}"/>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30153</TotalTime>
  <Application>LibreOffice/6.3.2.2$Windows_X86_64 LibreOffice_project/98b30e735bda24bc04ab42594c85f7fd8be07b9c</Application>
  <Words>528</Words>
  <Paragraphs>116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2010-04-12T23:12:02Z</dcterms:created>
  <dc:creator>Diana</dc:creator>
  <dc:description/>
  <dc:language>en-US</dc:language>
  <cp:lastModifiedBy/>
  <cp:lastPrinted>2013-07-30T16:42:49Z</cp:lastPrinted>
  <dcterms:modified xsi:type="dcterms:W3CDTF">2022-07-12T17:29:08Z</dcterms:modified>
  <cp:revision>231</cp:revision>
  <dc:subject/>
  <dc:title>FileNewTemplate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0x010100AA2CB5B8767C7745948A3559EF744C69</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vt:i4>
  </property>
  <property fmtid="{D5CDD505-2E9C-101B-9397-08002B2CF9AE}" pid="9" name="PresentationFormat">
    <vt:lpwstr>On-screen Show (16:9)</vt:lpwstr>
  </property>
  <property fmtid="{D5CDD505-2E9C-101B-9397-08002B2CF9AE}" pid="10" name="ScaleCrop">
    <vt:bool>0</vt:bool>
  </property>
  <property fmtid="{D5CDD505-2E9C-101B-9397-08002B2CF9AE}" pid="11" name="ShareDoc">
    <vt:bool>0</vt:bool>
  </property>
  <property fmtid="{D5CDD505-2E9C-101B-9397-08002B2CF9AE}" pid="12" name="Slides">
    <vt:i4>18</vt:i4>
  </property>
  <property fmtid="{D5CDD505-2E9C-101B-9397-08002B2CF9AE}" pid="13" name="contentStatus">
    <vt:lpwstr>Draft</vt:lpwstr>
  </property>
</Properties>
</file>